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8" r:id="rId2"/>
    <p:sldMasterId id="2147483780" r:id="rId3"/>
    <p:sldMasterId id="2147483768" r:id="rId4"/>
    <p:sldMasterId id="2147483720" r:id="rId5"/>
    <p:sldMasterId id="2147483732" r:id="rId6"/>
    <p:sldMasterId id="2147483744" r:id="rId7"/>
    <p:sldMasterId id="2147483756" r:id="rId8"/>
  </p:sldMasterIdLst>
  <p:notesMasterIdLst>
    <p:notesMasterId r:id="rId90"/>
  </p:notesMasterIdLst>
  <p:sldIdLst>
    <p:sldId id="492" r:id="rId9"/>
    <p:sldId id="256" r:id="rId10"/>
    <p:sldId id="257" r:id="rId11"/>
    <p:sldId id="335" r:id="rId12"/>
    <p:sldId id="276" r:id="rId13"/>
    <p:sldId id="277" r:id="rId14"/>
    <p:sldId id="351" r:id="rId15"/>
    <p:sldId id="352" r:id="rId16"/>
    <p:sldId id="284" r:id="rId17"/>
    <p:sldId id="488" r:id="rId18"/>
    <p:sldId id="261" r:id="rId19"/>
    <p:sldId id="262" r:id="rId20"/>
    <p:sldId id="286" r:id="rId21"/>
    <p:sldId id="529" r:id="rId22"/>
    <p:sldId id="268" r:id="rId23"/>
    <p:sldId id="530" r:id="rId24"/>
    <p:sldId id="289" r:id="rId25"/>
    <p:sldId id="287" r:id="rId26"/>
    <p:sldId id="280" r:id="rId27"/>
    <p:sldId id="281" r:id="rId28"/>
    <p:sldId id="288" r:id="rId29"/>
    <p:sldId id="319" r:id="rId30"/>
    <p:sldId id="334" r:id="rId31"/>
    <p:sldId id="320" r:id="rId32"/>
    <p:sldId id="494" r:id="rId33"/>
    <p:sldId id="322" r:id="rId34"/>
    <p:sldId id="353" r:id="rId35"/>
    <p:sldId id="551" r:id="rId36"/>
    <p:sldId id="489" r:id="rId37"/>
    <p:sldId id="356" r:id="rId38"/>
    <p:sldId id="354" r:id="rId39"/>
    <p:sldId id="545" r:id="rId40"/>
    <p:sldId id="537" r:id="rId41"/>
    <p:sldId id="328" r:id="rId42"/>
    <p:sldId id="532" r:id="rId43"/>
    <p:sldId id="533" r:id="rId44"/>
    <p:sldId id="365" r:id="rId45"/>
    <p:sldId id="330" r:id="rId46"/>
    <p:sldId id="331" r:id="rId47"/>
    <p:sldId id="332" r:id="rId48"/>
    <p:sldId id="333" r:id="rId49"/>
    <p:sldId id="290" r:id="rId50"/>
    <p:sldId id="534" r:id="rId51"/>
    <p:sldId id="336" r:id="rId52"/>
    <p:sldId id="371" r:id="rId53"/>
    <p:sldId id="293" r:id="rId54"/>
    <p:sldId id="497" r:id="rId55"/>
    <p:sldId id="498" r:id="rId56"/>
    <p:sldId id="549" r:id="rId57"/>
    <p:sldId id="503" r:id="rId58"/>
    <p:sldId id="504" r:id="rId59"/>
    <p:sldId id="360" r:id="rId60"/>
    <p:sldId id="538" r:id="rId61"/>
    <p:sldId id="506" r:id="rId62"/>
    <p:sldId id="300" r:id="rId63"/>
    <p:sldId id="510" r:id="rId64"/>
    <p:sldId id="511" r:id="rId65"/>
    <p:sldId id="512" r:id="rId66"/>
    <p:sldId id="303" r:id="rId67"/>
    <p:sldId id="304" r:id="rId68"/>
    <p:sldId id="535" r:id="rId69"/>
    <p:sldId id="337" r:id="rId70"/>
    <p:sldId id="513" r:id="rId71"/>
    <p:sldId id="514" r:id="rId72"/>
    <p:sldId id="515" r:id="rId73"/>
    <p:sldId id="516" r:id="rId74"/>
    <p:sldId id="544" r:id="rId75"/>
    <p:sldId id="519" r:id="rId76"/>
    <p:sldId id="520" r:id="rId77"/>
    <p:sldId id="523" r:id="rId78"/>
    <p:sldId id="542" r:id="rId79"/>
    <p:sldId id="522" r:id="rId80"/>
    <p:sldId id="536" r:id="rId81"/>
    <p:sldId id="525" r:id="rId82"/>
    <p:sldId id="526" r:id="rId83"/>
    <p:sldId id="527" r:id="rId84"/>
    <p:sldId id="528" r:id="rId85"/>
    <p:sldId id="541" r:id="rId86"/>
    <p:sldId id="546" r:id="rId87"/>
    <p:sldId id="547" r:id="rId88"/>
    <p:sldId id="548" r:id="rId8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Porecca" initials="" lastIdx="12" clrIdx="0"/>
  <p:cmAuthor id="1" name="Taylor Carito" initials="TC"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88A"/>
    <a:srgbClr val="F47523"/>
    <a:srgbClr val="B82952"/>
    <a:srgbClr val="C5EDFB"/>
    <a:srgbClr val="20BEC7"/>
    <a:srgbClr val="0064A8"/>
    <a:srgbClr val="36AC52"/>
    <a:srgbClr val="F0B71B"/>
    <a:srgbClr val="0B2848"/>
    <a:srgbClr val="7FB9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63" autoAdjust="0"/>
    <p:restoredTop sz="95353"/>
  </p:normalViewPr>
  <p:slideViewPr>
    <p:cSldViewPr snapToGrid="0" snapToObjects="1">
      <p:cViewPr varScale="1">
        <p:scale>
          <a:sx n="95" d="100"/>
          <a:sy n="95" d="100"/>
        </p:scale>
        <p:origin x="1720" y="17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5" d="100"/>
          <a:sy n="95" d="100"/>
        </p:scale>
        <p:origin x="372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6EE29B-F128-3745-811B-AFBAD951D72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629253D-D266-E54E-BF52-A3340E996CE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2813EF-3C37-1A4D-8D0C-E0C07A909077}" type="datetimeFigureOut">
              <a:rPr lang="en-US"/>
              <a:pPr>
                <a:defRPr/>
              </a:pPr>
              <a:t>8/24/20</a:t>
            </a:fld>
            <a:endParaRPr lang="en-US"/>
          </a:p>
        </p:txBody>
      </p:sp>
      <p:sp>
        <p:nvSpPr>
          <p:cNvPr id="4" name="Slide Image Placeholder 3">
            <a:extLst>
              <a:ext uri="{FF2B5EF4-FFF2-40B4-BE49-F238E27FC236}">
                <a16:creationId xmlns:a16="http://schemas.microsoft.com/office/drawing/2014/main" id="{72A14A43-9B37-DE4C-9556-4C70F1E60E8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C522E48-879F-2247-AF03-046B41CDD95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FCBC6D-29F3-254A-9461-B6F8B464BA8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91EE2FE-6ED8-0E43-B230-5F99BEFE16BC}"/>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5C27D03-D549-EC41-A7AC-E5CE12C820E8}" type="slidenum">
              <a:rPr lang="en-US"/>
              <a:pPr>
                <a:defRPr/>
              </a:pPr>
              <a:t>‹#›</a:t>
            </a:fld>
            <a:endParaRPr lang="en-US"/>
          </a:p>
        </p:txBody>
      </p:sp>
    </p:spTree>
    <p:extLst>
      <p:ext uri="{BB962C8B-B14F-4D97-AF65-F5344CB8AC3E}">
        <p14:creationId xmlns:p14="http://schemas.microsoft.com/office/powerpoint/2010/main" val="30093293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a:t>
            </a:fld>
            <a:endParaRPr lang="en-US"/>
          </a:p>
        </p:txBody>
      </p:sp>
    </p:spTree>
    <p:extLst>
      <p:ext uri="{BB962C8B-B14F-4D97-AF65-F5344CB8AC3E}">
        <p14:creationId xmlns:p14="http://schemas.microsoft.com/office/powerpoint/2010/main" val="729451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41830CA-DF2B-B643-AFD8-73C820538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1856BF73-330F-DC43-9958-9D6DCE6A23E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4EC62A8E-6680-0042-A2DA-9595945C64F2}"/>
              </a:ext>
            </a:extLst>
          </p:cNvPr>
          <p:cNvSpPr>
            <a:spLocks noGrp="1"/>
          </p:cNvSpPr>
          <p:nvPr>
            <p:ph type="sldNum" sz="quarter" idx="5"/>
          </p:nvPr>
        </p:nvSpPr>
        <p:spPr/>
        <p:txBody>
          <a:bodyPr/>
          <a:lstStyle/>
          <a:p>
            <a:pPr>
              <a:defRPr/>
            </a:pPr>
            <a:fld id="{2B10AC48-CF30-6743-AF01-EE15AC53A57A}"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AAFC917-A9B0-2241-9958-563F5F1C72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25832E4B-D93D-1A4B-B1A2-E4E1E745203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A33CD67-DA1D-B04A-83E1-0FDC445DBFF8}"/>
              </a:ext>
            </a:extLst>
          </p:cNvPr>
          <p:cNvSpPr>
            <a:spLocks noGrp="1"/>
          </p:cNvSpPr>
          <p:nvPr>
            <p:ph type="sldNum" sz="quarter" idx="5"/>
          </p:nvPr>
        </p:nvSpPr>
        <p:spPr/>
        <p:txBody>
          <a:bodyPr/>
          <a:lstStyle/>
          <a:p>
            <a:pPr>
              <a:defRPr/>
            </a:pPr>
            <a:fld id="{41E4DCCA-8E1F-CD4C-A618-B1C64921C4B3}"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038B9E0-B4FA-8642-A638-F5CB28B8CB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0EB5D192-9CD3-6B48-908E-AC7F73699685}"/>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A33CD67-DA1D-B04A-83E1-0FDC445DBFF8}"/>
              </a:ext>
            </a:extLst>
          </p:cNvPr>
          <p:cNvSpPr>
            <a:spLocks noGrp="1"/>
          </p:cNvSpPr>
          <p:nvPr>
            <p:ph type="sldNum" sz="quarter" idx="5"/>
          </p:nvPr>
        </p:nvSpPr>
        <p:spPr/>
        <p:txBody>
          <a:bodyPr/>
          <a:lstStyle/>
          <a:p>
            <a:pPr>
              <a:defRPr/>
            </a:pPr>
            <a:fld id="{268F1954-D8F2-8F4F-A754-150B62E3CAF2}"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16</a:t>
            </a:fld>
            <a:endParaRPr lang="en-US"/>
          </a:p>
        </p:txBody>
      </p:sp>
    </p:spTree>
    <p:extLst>
      <p:ext uri="{BB962C8B-B14F-4D97-AF65-F5344CB8AC3E}">
        <p14:creationId xmlns:p14="http://schemas.microsoft.com/office/powerpoint/2010/main" val="2939998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17</a:t>
            </a:fld>
            <a:endParaRPr lang="en-US"/>
          </a:p>
        </p:txBody>
      </p:sp>
    </p:spTree>
    <p:extLst>
      <p:ext uri="{BB962C8B-B14F-4D97-AF65-F5344CB8AC3E}">
        <p14:creationId xmlns:p14="http://schemas.microsoft.com/office/powerpoint/2010/main" val="950636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21</a:t>
            </a:fld>
            <a:endParaRPr lang="en-US"/>
          </a:p>
        </p:txBody>
      </p:sp>
    </p:spTree>
    <p:extLst>
      <p:ext uri="{BB962C8B-B14F-4D97-AF65-F5344CB8AC3E}">
        <p14:creationId xmlns:p14="http://schemas.microsoft.com/office/powerpoint/2010/main" val="111926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22</a:t>
            </a:fld>
            <a:endParaRPr lang="en-US"/>
          </a:p>
        </p:txBody>
      </p:sp>
    </p:spTree>
    <p:extLst>
      <p:ext uri="{BB962C8B-B14F-4D97-AF65-F5344CB8AC3E}">
        <p14:creationId xmlns:p14="http://schemas.microsoft.com/office/powerpoint/2010/main" val="2888625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23</a:t>
            </a:fld>
            <a:endParaRPr lang="en-US"/>
          </a:p>
        </p:txBody>
      </p:sp>
    </p:spTree>
    <p:extLst>
      <p:ext uri="{BB962C8B-B14F-4D97-AF65-F5344CB8AC3E}">
        <p14:creationId xmlns:p14="http://schemas.microsoft.com/office/powerpoint/2010/main" val="2702626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24</a:t>
            </a:fld>
            <a:endParaRPr lang="en-US"/>
          </a:p>
        </p:txBody>
      </p:sp>
    </p:spTree>
    <p:extLst>
      <p:ext uri="{BB962C8B-B14F-4D97-AF65-F5344CB8AC3E}">
        <p14:creationId xmlns:p14="http://schemas.microsoft.com/office/powerpoint/2010/main" val="2865352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25</a:t>
            </a:fld>
            <a:endParaRPr lang="en-US"/>
          </a:p>
        </p:txBody>
      </p:sp>
    </p:spTree>
    <p:extLst>
      <p:ext uri="{BB962C8B-B14F-4D97-AF65-F5344CB8AC3E}">
        <p14:creationId xmlns:p14="http://schemas.microsoft.com/office/powerpoint/2010/main" val="4071067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26</a:t>
            </a:fld>
            <a:endParaRPr lang="en-US"/>
          </a:p>
        </p:txBody>
      </p:sp>
    </p:spTree>
    <p:extLst>
      <p:ext uri="{BB962C8B-B14F-4D97-AF65-F5344CB8AC3E}">
        <p14:creationId xmlns:p14="http://schemas.microsoft.com/office/powerpoint/2010/main" val="2644065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27</a:t>
            </a:fld>
            <a:endParaRPr lang="en-US"/>
          </a:p>
        </p:txBody>
      </p:sp>
    </p:spTree>
    <p:extLst>
      <p:ext uri="{BB962C8B-B14F-4D97-AF65-F5344CB8AC3E}">
        <p14:creationId xmlns:p14="http://schemas.microsoft.com/office/powerpoint/2010/main" val="259088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28</a:t>
            </a:fld>
            <a:endParaRPr lang="en-US"/>
          </a:p>
        </p:txBody>
      </p:sp>
    </p:spTree>
    <p:extLst>
      <p:ext uri="{BB962C8B-B14F-4D97-AF65-F5344CB8AC3E}">
        <p14:creationId xmlns:p14="http://schemas.microsoft.com/office/powerpoint/2010/main" val="976184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29</a:t>
            </a:fld>
            <a:endParaRPr lang="en-US"/>
          </a:p>
        </p:txBody>
      </p:sp>
    </p:spTree>
    <p:extLst>
      <p:ext uri="{BB962C8B-B14F-4D97-AF65-F5344CB8AC3E}">
        <p14:creationId xmlns:p14="http://schemas.microsoft.com/office/powerpoint/2010/main" val="3315512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30</a:t>
            </a:fld>
            <a:endParaRPr lang="en-US"/>
          </a:p>
        </p:txBody>
      </p:sp>
    </p:spTree>
    <p:extLst>
      <p:ext uri="{BB962C8B-B14F-4D97-AF65-F5344CB8AC3E}">
        <p14:creationId xmlns:p14="http://schemas.microsoft.com/office/powerpoint/2010/main" val="427689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32</a:t>
            </a:fld>
            <a:endParaRPr lang="en-US"/>
          </a:p>
        </p:txBody>
      </p:sp>
    </p:spTree>
    <p:extLst>
      <p:ext uri="{BB962C8B-B14F-4D97-AF65-F5344CB8AC3E}">
        <p14:creationId xmlns:p14="http://schemas.microsoft.com/office/powerpoint/2010/main" val="41145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34</a:t>
            </a:fld>
            <a:endParaRPr lang="en-US"/>
          </a:p>
        </p:txBody>
      </p:sp>
    </p:spTree>
    <p:extLst>
      <p:ext uri="{BB962C8B-B14F-4D97-AF65-F5344CB8AC3E}">
        <p14:creationId xmlns:p14="http://schemas.microsoft.com/office/powerpoint/2010/main" val="2807617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35</a:t>
            </a:fld>
            <a:endParaRPr lang="en-US"/>
          </a:p>
        </p:txBody>
      </p:sp>
    </p:spTree>
    <p:extLst>
      <p:ext uri="{BB962C8B-B14F-4D97-AF65-F5344CB8AC3E}">
        <p14:creationId xmlns:p14="http://schemas.microsoft.com/office/powerpoint/2010/main" val="3902618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36</a:t>
            </a:fld>
            <a:endParaRPr lang="en-US"/>
          </a:p>
        </p:txBody>
      </p:sp>
    </p:spTree>
    <p:extLst>
      <p:ext uri="{BB962C8B-B14F-4D97-AF65-F5344CB8AC3E}">
        <p14:creationId xmlns:p14="http://schemas.microsoft.com/office/powerpoint/2010/main" val="1731743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37</a:t>
            </a:fld>
            <a:endParaRPr lang="en-US"/>
          </a:p>
        </p:txBody>
      </p:sp>
    </p:spTree>
    <p:extLst>
      <p:ext uri="{BB962C8B-B14F-4D97-AF65-F5344CB8AC3E}">
        <p14:creationId xmlns:p14="http://schemas.microsoft.com/office/powerpoint/2010/main" val="232238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38</a:t>
            </a:fld>
            <a:endParaRPr lang="en-US"/>
          </a:p>
        </p:txBody>
      </p:sp>
    </p:spTree>
    <p:extLst>
      <p:ext uri="{BB962C8B-B14F-4D97-AF65-F5344CB8AC3E}">
        <p14:creationId xmlns:p14="http://schemas.microsoft.com/office/powerpoint/2010/main" val="2840348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dirty="0">
                <a:solidFill>
                  <a:schemeClr val="tx1"/>
                </a:solidFill>
                <a:effectLst/>
                <a:latin typeface="+mn-lt"/>
                <a:ea typeface="+mn-ea"/>
                <a:cs typeface="+mn-cs"/>
              </a:rPr>
              <a:t>For ideas from other educators, visit i-ReadyCentral.com/Ideas.</a:t>
            </a:r>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39</a:t>
            </a:fld>
            <a:endParaRPr lang="en-US"/>
          </a:p>
        </p:txBody>
      </p:sp>
    </p:spTree>
    <p:extLst>
      <p:ext uri="{BB962C8B-B14F-4D97-AF65-F5344CB8AC3E}">
        <p14:creationId xmlns:p14="http://schemas.microsoft.com/office/powerpoint/2010/main" val="1247375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40</a:t>
            </a:fld>
            <a:endParaRPr lang="en-US"/>
          </a:p>
        </p:txBody>
      </p:sp>
    </p:spTree>
    <p:extLst>
      <p:ext uri="{BB962C8B-B14F-4D97-AF65-F5344CB8AC3E}">
        <p14:creationId xmlns:p14="http://schemas.microsoft.com/office/powerpoint/2010/main" val="1024462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41</a:t>
            </a:fld>
            <a:endParaRPr lang="en-US"/>
          </a:p>
        </p:txBody>
      </p:sp>
    </p:spTree>
    <p:extLst>
      <p:ext uri="{BB962C8B-B14F-4D97-AF65-F5344CB8AC3E}">
        <p14:creationId xmlns:p14="http://schemas.microsoft.com/office/powerpoint/2010/main" val="1075369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42</a:t>
            </a:fld>
            <a:endParaRPr lang="en-US"/>
          </a:p>
        </p:txBody>
      </p:sp>
    </p:spTree>
    <p:extLst>
      <p:ext uri="{BB962C8B-B14F-4D97-AF65-F5344CB8AC3E}">
        <p14:creationId xmlns:p14="http://schemas.microsoft.com/office/powerpoint/2010/main" val="2868387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43</a:t>
            </a:fld>
            <a:endParaRPr lang="en-US"/>
          </a:p>
        </p:txBody>
      </p:sp>
    </p:spTree>
    <p:extLst>
      <p:ext uri="{BB962C8B-B14F-4D97-AF65-F5344CB8AC3E}">
        <p14:creationId xmlns:p14="http://schemas.microsoft.com/office/powerpoint/2010/main" val="4049810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4</a:t>
            </a:fld>
            <a:endParaRPr lang="en-US"/>
          </a:p>
        </p:txBody>
      </p:sp>
    </p:spTree>
    <p:extLst>
      <p:ext uri="{BB962C8B-B14F-4D97-AF65-F5344CB8AC3E}">
        <p14:creationId xmlns:p14="http://schemas.microsoft.com/office/powerpoint/2010/main" val="688805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44</a:t>
            </a:fld>
            <a:endParaRPr lang="en-US"/>
          </a:p>
        </p:txBody>
      </p:sp>
    </p:spTree>
    <p:extLst>
      <p:ext uri="{BB962C8B-B14F-4D97-AF65-F5344CB8AC3E}">
        <p14:creationId xmlns:p14="http://schemas.microsoft.com/office/powerpoint/2010/main" val="4080933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45</a:t>
            </a:fld>
            <a:endParaRPr lang="en-US"/>
          </a:p>
        </p:txBody>
      </p:sp>
    </p:spTree>
    <p:extLst>
      <p:ext uri="{BB962C8B-B14F-4D97-AF65-F5344CB8AC3E}">
        <p14:creationId xmlns:p14="http://schemas.microsoft.com/office/powerpoint/2010/main" val="4081817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46</a:t>
            </a:fld>
            <a:endParaRPr lang="en-US"/>
          </a:p>
        </p:txBody>
      </p:sp>
    </p:spTree>
    <p:extLst>
      <p:ext uri="{BB962C8B-B14F-4D97-AF65-F5344CB8AC3E}">
        <p14:creationId xmlns:p14="http://schemas.microsoft.com/office/powerpoint/2010/main" val="2534393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47</a:t>
            </a:fld>
            <a:endParaRPr lang="en-US"/>
          </a:p>
        </p:txBody>
      </p:sp>
    </p:spTree>
    <p:extLst>
      <p:ext uri="{BB962C8B-B14F-4D97-AF65-F5344CB8AC3E}">
        <p14:creationId xmlns:p14="http://schemas.microsoft.com/office/powerpoint/2010/main" val="3524221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49</a:t>
            </a:fld>
            <a:endParaRPr lang="en-US"/>
          </a:p>
        </p:txBody>
      </p:sp>
    </p:spTree>
    <p:extLst>
      <p:ext uri="{BB962C8B-B14F-4D97-AF65-F5344CB8AC3E}">
        <p14:creationId xmlns:p14="http://schemas.microsoft.com/office/powerpoint/2010/main" val="3311252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52</a:t>
            </a:fld>
            <a:endParaRPr lang="en-US"/>
          </a:p>
        </p:txBody>
      </p:sp>
    </p:spTree>
    <p:extLst>
      <p:ext uri="{BB962C8B-B14F-4D97-AF65-F5344CB8AC3E}">
        <p14:creationId xmlns:p14="http://schemas.microsoft.com/office/powerpoint/2010/main" val="1037603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54</a:t>
            </a:fld>
            <a:endParaRPr lang="en-US"/>
          </a:p>
        </p:txBody>
      </p:sp>
    </p:spTree>
    <p:extLst>
      <p:ext uri="{BB962C8B-B14F-4D97-AF65-F5344CB8AC3E}">
        <p14:creationId xmlns:p14="http://schemas.microsoft.com/office/powerpoint/2010/main" val="3364584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55</a:t>
            </a:fld>
            <a:endParaRPr lang="en-US"/>
          </a:p>
        </p:txBody>
      </p:sp>
    </p:spTree>
    <p:extLst>
      <p:ext uri="{BB962C8B-B14F-4D97-AF65-F5344CB8AC3E}">
        <p14:creationId xmlns:p14="http://schemas.microsoft.com/office/powerpoint/2010/main" val="3827478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56</a:t>
            </a:fld>
            <a:endParaRPr lang="en-US"/>
          </a:p>
        </p:txBody>
      </p:sp>
    </p:spTree>
    <p:extLst>
      <p:ext uri="{BB962C8B-B14F-4D97-AF65-F5344CB8AC3E}">
        <p14:creationId xmlns:p14="http://schemas.microsoft.com/office/powerpoint/2010/main" val="3777028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57</a:t>
            </a:fld>
            <a:endParaRPr lang="en-US"/>
          </a:p>
        </p:txBody>
      </p:sp>
    </p:spTree>
    <p:extLst>
      <p:ext uri="{BB962C8B-B14F-4D97-AF65-F5344CB8AC3E}">
        <p14:creationId xmlns:p14="http://schemas.microsoft.com/office/powerpoint/2010/main" val="367605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dirty="0">
                <a:solidFill>
                  <a:schemeClr val="tx1"/>
                </a:solidFill>
                <a:effectLst/>
                <a:latin typeface="+mn-lt"/>
                <a:ea typeface="+mn-ea"/>
                <a:cs typeface="+mn-cs"/>
              </a:rPr>
              <a:t>For ideas from other educators, visit i-ReadyCentral.com/Ideas.</a:t>
            </a:r>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58</a:t>
            </a:fld>
            <a:endParaRPr lang="en-US"/>
          </a:p>
        </p:txBody>
      </p:sp>
    </p:spTree>
    <p:extLst>
      <p:ext uri="{BB962C8B-B14F-4D97-AF65-F5344CB8AC3E}">
        <p14:creationId xmlns:p14="http://schemas.microsoft.com/office/powerpoint/2010/main" val="483606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59</a:t>
            </a:fld>
            <a:endParaRPr lang="en-US"/>
          </a:p>
        </p:txBody>
      </p:sp>
    </p:spTree>
    <p:extLst>
      <p:ext uri="{BB962C8B-B14F-4D97-AF65-F5344CB8AC3E}">
        <p14:creationId xmlns:p14="http://schemas.microsoft.com/office/powerpoint/2010/main" val="3439982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60</a:t>
            </a:fld>
            <a:endParaRPr lang="en-US"/>
          </a:p>
        </p:txBody>
      </p:sp>
    </p:spTree>
    <p:extLst>
      <p:ext uri="{BB962C8B-B14F-4D97-AF65-F5344CB8AC3E}">
        <p14:creationId xmlns:p14="http://schemas.microsoft.com/office/powerpoint/2010/main" val="1320307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61</a:t>
            </a:fld>
            <a:endParaRPr lang="en-US"/>
          </a:p>
        </p:txBody>
      </p:sp>
    </p:spTree>
    <p:extLst>
      <p:ext uri="{BB962C8B-B14F-4D97-AF65-F5344CB8AC3E}">
        <p14:creationId xmlns:p14="http://schemas.microsoft.com/office/powerpoint/2010/main" val="3549268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63</a:t>
            </a:fld>
            <a:endParaRPr lang="en-US"/>
          </a:p>
        </p:txBody>
      </p:sp>
    </p:spTree>
    <p:extLst>
      <p:ext uri="{BB962C8B-B14F-4D97-AF65-F5344CB8AC3E}">
        <p14:creationId xmlns:p14="http://schemas.microsoft.com/office/powerpoint/2010/main" val="3584793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64</a:t>
            </a:fld>
            <a:endParaRPr lang="en-US"/>
          </a:p>
        </p:txBody>
      </p:sp>
    </p:spTree>
    <p:extLst>
      <p:ext uri="{BB962C8B-B14F-4D97-AF65-F5344CB8AC3E}">
        <p14:creationId xmlns:p14="http://schemas.microsoft.com/office/powerpoint/2010/main" val="822803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65</a:t>
            </a:fld>
            <a:endParaRPr lang="en-US"/>
          </a:p>
        </p:txBody>
      </p:sp>
    </p:spTree>
    <p:extLst>
      <p:ext uri="{BB962C8B-B14F-4D97-AF65-F5344CB8AC3E}">
        <p14:creationId xmlns:p14="http://schemas.microsoft.com/office/powerpoint/2010/main" val="4129304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66</a:t>
            </a:fld>
            <a:endParaRPr lang="en-US"/>
          </a:p>
        </p:txBody>
      </p:sp>
    </p:spTree>
    <p:extLst>
      <p:ext uri="{BB962C8B-B14F-4D97-AF65-F5344CB8AC3E}">
        <p14:creationId xmlns:p14="http://schemas.microsoft.com/office/powerpoint/2010/main" val="1225489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67</a:t>
            </a:fld>
            <a:endParaRPr lang="en-US"/>
          </a:p>
        </p:txBody>
      </p:sp>
    </p:spTree>
    <p:extLst>
      <p:ext uri="{BB962C8B-B14F-4D97-AF65-F5344CB8AC3E}">
        <p14:creationId xmlns:p14="http://schemas.microsoft.com/office/powerpoint/2010/main" val="2081116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68</a:t>
            </a:fld>
            <a:endParaRPr lang="en-US"/>
          </a:p>
        </p:txBody>
      </p:sp>
    </p:spTree>
    <p:extLst>
      <p:ext uri="{BB962C8B-B14F-4D97-AF65-F5344CB8AC3E}">
        <p14:creationId xmlns:p14="http://schemas.microsoft.com/office/powerpoint/2010/main" val="109368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70</a:t>
            </a:fld>
            <a:endParaRPr lang="en-US"/>
          </a:p>
        </p:txBody>
      </p:sp>
    </p:spTree>
    <p:extLst>
      <p:ext uri="{BB962C8B-B14F-4D97-AF65-F5344CB8AC3E}">
        <p14:creationId xmlns:p14="http://schemas.microsoft.com/office/powerpoint/2010/main" val="2576097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71</a:t>
            </a:fld>
            <a:endParaRPr lang="en-US"/>
          </a:p>
        </p:txBody>
      </p:sp>
    </p:spTree>
    <p:extLst>
      <p:ext uri="{BB962C8B-B14F-4D97-AF65-F5344CB8AC3E}">
        <p14:creationId xmlns:p14="http://schemas.microsoft.com/office/powerpoint/2010/main" val="2435647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72</a:t>
            </a:fld>
            <a:endParaRPr lang="en-US"/>
          </a:p>
        </p:txBody>
      </p:sp>
    </p:spTree>
    <p:extLst>
      <p:ext uri="{BB962C8B-B14F-4D97-AF65-F5344CB8AC3E}">
        <p14:creationId xmlns:p14="http://schemas.microsoft.com/office/powerpoint/2010/main" val="905138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73</a:t>
            </a:fld>
            <a:endParaRPr lang="en-US"/>
          </a:p>
        </p:txBody>
      </p:sp>
    </p:spTree>
    <p:extLst>
      <p:ext uri="{BB962C8B-B14F-4D97-AF65-F5344CB8AC3E}">
        <p14:creationId xmlns:p14="http://schemas.microsoft.com/office/powerpoint/2010/main" val="3612060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74</a:t>
            </a:fld>
            <a:endParaRPr lang="en-US"/>
          </a:p>
        </p:txBody>
      </p:sp>
    </p:spTree>
    <p:extLst>
      <p:ext uri="{BB962C8B-B14F-4D97-AF65-F5344CB8AC3E}">
        <p14:creationId xmlns:p14="http://schemas.microsoft.com/office/powerpoint/2010/main" val="38032674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75</a:t>
            </a:fld>
            <a:endParaRPr lang="en-US"/>
          </a:p>
        </p:txBody>
      </p:sp>
    </p:spTree>
    <p:extLst>
      <p:ext uri="{BB962C8B-B14F-4D97-AF65-F5344CB8AC3E}">
        <p14:creationId xmlns:p14="http://schemas.microsoft.com/office/powerpoint/2010/main" val="9775070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dirty="0">
                <a:solidFill>
                  <a:schemeClr val="tx1"/>
                </a:solidFill>
                <a:effectLst/>
                <a:latin typeface="+mn-lt"/>
                <a:ea typeface="+mn-ea"/>
                <a:cs typeface="+mn-cs"/>
              </a:rPr>
              <a:t>For ideas from other educators, visit i-ReadyCentral.com/Ideas.</a:t>
            </a:r>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76</a:t>
            </a:fld>
            <a:endParaRPr lang="en-US"/>
          </a:p>
        </p:txBody>
      </p:sp>
    </p:spTree>
    <p:extLst>
      <p:ext uri="{BB962C8B-B14F-4D97-AF65-F5344CB8AC3E}">
        <p14:creationId xmlns:p14="http://schemas.microsoft.com/office/powerpoint/2010/main" val="15836048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77</a:t>
            </a:fld>
            <a:endParaRPr lang="en-US"/>
          </a:p>
        </p:txBody>
      </p:sp>
    </p:spTree>
    <p:extLst>
      <p:ext uri="{BB962C8B-B14F-4D97-AF65-F5344CB8AC3E}">
        <p14:creationId xmlns:p14="http://schemas.microsoft.com/office/powerpoint/2010/main" val="42455922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78</a:t>
            </a:fld>
            <a:endParaRPr lang="en-US"/>
          </a:p>
        </p:txBody>
      </p:sp>
    </p:spTree>
    <p:extLst>
      <p:ext uri="{BB962C8B-B14F-4D97-AF65-F5344CB8AC3E}">
        <p14:creationId xmlns:p14="http://schemas.microsoft.com/office/powerpoint/2010/main" val="10838521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79</a:t>
            </a:fld>
            <a:endParaRPr lang="en-US"/>
          </a:p>
        </p:txBody>
      </p:sp>
    </p:spTree>
    <p:extLst>
      <p:ext uri="{BB962C8B-B14F-4D97-AF65-F5344CB8AC3E}">
        <p14:creationId xmlns:p14="http://schemas.microsoft.com/office/powerpoint/2010/main" val="338714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7</a:t>
            </a:fld>
            <a:endParaRPr lang="en-US"/>
          </a:p>
        </p:txBody>
      </p:sp>
    </p:spTree>
    <p:extLst>
      <p:ext uri="{BB962C8B-B14F-4D97-AF65-F5344CB8AC3E}">
        <p14:creationId xmlns:p14="http://schemas.microsoft.com/office/powerpoint/2010/main" val="4563153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dirty="0">
                <a:solidFill>
                  <a:schemeClr val="tx1"/>
                </a:solidFill>
              </a:rPr>
              <a:t>Audio support is currently available for Diagnostic items at these levels:</a:t>
            </a:r>
            <a:endParaRPr lang="en-US" sz="2200" b="1" dirty="0">
              <a:solidFill>
                <a:schemeClr val="tx1"/>
              </a:solidFill>
            </a:endParaRPr>
          </a:p>
          <a:p>
            <a:pPr marL="800100" lvl="1" indent="-342900">
              <a:buFont typeface="Arial" panose="020B0604020202020204" pitchFamily="34" charset="0"/>
              <a:buChar char="•"/>
            </a:pPr>
            <a:r>
              <a:rPr lang="en-US" sz="2200" b="1" dirty="0">
                <a:solidFill>
                  <a:schemeClr val="tx1"/>
                </a:solidFill>
              </a:rPr>
              <a:t>Mathematics: </a:t>
            </a:r>
            <a:r>
              <a:rPr lang="en-US" sz="2200" dirty="0">
                <a:solidFill>
                  <a:schemeClr val="tx1"/>
                </a:solidFill>
              </a:rPr>
              <a:t>Grades K–5</a:t>
            </a:r>
            <a:endParaRPr lang="en-US" sz="2200" dirty="0">
              <a:solidFill>
                <a:schemeClr val="tx1"/>
              </a:solidFill>
              <a:cs typeface="Calibri"/>
            </a:endParaRPr>
          </a:p>
          <a:p>
            <a:pPr marL="800100" lvl="1" indent="-342900">
              <a:buFont typeface="Arial" panose="020B0604020202020204" pitchFamily="34" charset="0"/>
              <a:buChar char="•"/>
            </a:pPr>
            <a:r>
              <a:rPr lang="en-US" sz="2200" b="1" dirty="0">
                <a:solidFill>
                  <a:schemeClr val="tx1"/>
                </a:solidFill>
              </a:rPr>
              <a:t>Phonics: </a:t>
            </a:r>
            <a:r>
              <a:rPr lang="en-US" sz="2200" dirty="0">
                <a:solidFill>
                  <a:schemeClr val="tx1"/>
                </a:solidFill>
              </a:rPr>
              <a:t>Grades K–3</a:t>
            </a:r>
          </a:p>
          <a:p>
            <a:pPr marL="800100" lvl="1" indent="-342900">
              <a:buFont typeface="Arial" panose="020B0604020202020204" pitchFamily="34" charset="0"/>
              <a:buChar char="•"/>
            </a:pPr>
            <a:r>
              <a:rPr lang="en-US" sz="2200" b="1" dirty="0">
                <a:solidFill>
                  <a:schemeClr val="tx1"/>
                </a:solidFill>
              </a:rPr>
              <a:t>High-Frequency Words: </a:t>
            </a:r>
            <a:r>
              <a:rPr lang="en-US" sz="2200" dirty="0">
                <a:solidFill>
                  <a:schemeClr val="tx1"/>
                </a:solidFill>
              </a:rPr>
              <a:t>Grades K–3</a:t>
            </a:r>
          </a:p>
          <a:p>
            <a:pPr marL="800100" lvl="1" indent="-342900">
              <a:buFont typeface="Arial" panose="020B0604020202020204" pitchFamily="34" charset="0"/>
              <a:buChar char="•"/>
            </a:pPr>
            <a:r>
              <a:rPr lang="en-US" sz="2200" b="1" dirty="0">
                <a:solidFill>
                  <a:schemeClr val="tx1"/>
                </a:solidFill>
              </a:rPr>
              <a:t>Vocabulary: </a:t>
            </a:r>
            <a:r>
              <a:rPr lang="en-US" sz="2200" dirty="0">
                <a:solidFill>
                  <a:schemeClr val="tx1"/>
                </a:solidFill>
              </a:rPr>
              <a:t>Grades K–2</a:t>
            </a:r>
          </a:p>
          <a:p>
            <a:pPr marL="800100" lvl="1" indent="-342900">
              <a:buFont typeface="Arial" panose="020B0604020202020204" pitchFamily="34" charset="0"/>
              <a:buChar char="•"/>
            </a:pPr>
            <a:r>
              <a:rPr lang="en-US" sz="2200" b="1" dirty="0">
                <a:solidFill>
                  <a:schemeClr val="tx1"/>
                </a:solidFill>
              </a:rPr>
              <a:t>Phonological Awareness: </a:t>
            </a:r>
            <a:r>
              <a:rPr lang="en-US" sz="2200" dirty="0">
                <a:solidFill>
                  <a:schemeClr val="tx1"/>
                </a:solidFill>
              </a:rPr>
              <a:t>Grades K–1</a:t>
            </a:r>
          </a:p>
          <a:p>
            <a:pPr marL="800100" lvl="1" indent="-342900">
              <a:buFont typeface="Arial" panose="020B0604020202020204" pitchFamily="34" charset="0"/>
              <a:buChar char="•"/>
            </a:pPr>
            <a:r>
              <a:rPr lang="en-US" sz="2200" b="1" dirty="0">
                <a:solidFill>
                  <a:schemeClr val="tx1"/>
                </a:solidFill>
              </a:rPr>
              <a:t>Reading Comprehension: </a:t>
            </a:r>
            <a:r>
              <a:rPr lang="en-US" sz="2200" dirty="0">
                <a:solidFill>
                  <a:schemeClr val="tx1"/>
                </a:solidFill>
              </a:rPr>
              <a:t>Grade K</a:t>
            </a:r>
          </a:p>
          <a:p>
            <a:pPr marL="171450" indent="-171450">
              <a:buFont typeface="Arial" panose="020B0604020202020204" pitchFamily="34" charset="0"/>
              <a:buChar char="•"/>
            </a:pPr>
            <a:endParaRPr lang="en-US" dirty="0"/>
          </a:p>
          <a:p>
            <a:pPr marL="0" indent="0">
              <a:buNone/>
            </a:pPr>
            <a:r>
              <a:rPr lang="en-US" sz="1200" b="1" dirty="0"/>
              <a:t>What: </a:t>
            </a:r>
            <a:r>
              <a:rPr lang="en-US" sz="1200" dirty="0"/>
              <a:t>Provides the ability to click on an audio button (speaker icon) to have the corresponding text for a question and/or answer read aloud</a:t>
            </a:r>
          </a:p>
          <a:p>
            <a:pPr marL="0" indent="0">
              <a:buNone/>
            </a:pPr>
            <a:endParaRPr lang="en-US" sz="1200" dirty="0"/>
          </a:p>
          <a:p>
            <a:pPr marL="0" indent="0">
              <a:buNone/>
            </a:pPr>
            <a:r>
              <a:rPr lang="en-US" sz="1200" b="1" dirty="0"/>
              <a:t>Where: </a:t>
            </a:r>
            <a:r>
              <a:rPr lang="en-US" sz="1200" dirty="0"/>
              <a:t>For select items in the Diagnostic, based on the domain and/or level of the items</a:t>
            </a: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80</a:t>
            </a:fld>
            <a:endParaRPr lang="en-US"/>
          </a:p>
        </p:txBody>
      </p:sp>
    </p:spTree>
    <p:extLst>
      <p:ext uri="{BB962C8B-B14F-4D97-AF65-F5344CB8AC3E}">
        <p14:creationId xmlns:p14="http://schemas.microsoft.com/office/powerpoint/2010/main" val="3078110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What: </a:t>
            </a:r>
            <a:r>
              <a:rPr lang="en-US" sz="1200" dirty="0"/>
              <a:t>Provides the ability to display text on the computer screen that aligns to the audio</a:t>
            </a:r>
          </a:p>
          <a:p>
            <a:pPr marL="0" indent="0">
              <a:buNone/>
            </a:pPr>
            <a:endParaRPr lang="en-US" sz="1200" dirty="0"/>
          </a:p>
          <a:p>
            <a:pPr marL="0" indent="0">
              <a:buNone/>
            </a:pPr>
            <a:r>
              <a:rPr lang="en-US" sz="1200" b="1" dirty="0"/>
              <a:t>Where: </a:t>
            </a:r>
            <a:r>
              <a:rPr lang="en-US" sz="1200" dirty="0"/>
              <a:t>In Diagnostic Introductory Videos for </a:t>
            </a:r>
            <a:r>
              <a:rPr lang="en-US" sz="1200" b="1" u="none" dirty="0"/>
              <a:t>Grades 3+</a:t>
            </a:r>
            <a:r>
              <a:rPr lang="en-US" sz="1200" u="none" dirty="0"/>
              <a:t> </a:t>
            </a:r>
            <a:r>
              <a:rPr lang="en-US" sz="1200" dirty="0"/>
              <a:t>when viewed through the student-facing Diagnostic assessment screen. Closed captioning is not available for test items at this time.</a:t>
            </a:r>
            <a:endParaRPr lang="en-US" sz="1200" dirty="0">
              <a:cs typeface="Calibri Light"/>
            </a:endParaRP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81</a:t>
            </a:fld>
            <a:endParaRPr lang="en-US"/>
          </a:p>
        </p:txBody>
      </p:sp>
    </p:spTree>
    <p:extLst>
      <p:ext uri="{BB962C8B-B14F-4D97-AF65-F5344CB8AC3E}">
        <p14:creationId xmlns:p14="http://schemas.microsoft.com/office/powerpoint/2010/main" val="617900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10</a:t>
            </a:fld>
            <a:endParaRPr lang="en-US"/>
          </a:p>
        </p:txBody>
      </p:sp>
    </p:spTree>
    <p:extLst>
      <p:ext uri="{BB962C8B-B14F-4D97-AF65-F5344CB8AC3E}">
        <p14:creationId xmlns:p14="http://schemas.microsoft.com/office/powerpoint/2010/main" val="2108264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26580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24681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8746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76147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717112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478348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22918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8984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81778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015765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5949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4122768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86573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8351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08531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34D9-B877-C24E-AFCB-640E3FBF0C3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8C640-3EC5-BA41-860E-B7B3414A304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ADFE0-FDFA-4846-A578-C6F90C3964A7}"/>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5" name="Footer Placeholder 4">
            <a:extLst>
              <a:ext uri="{FF2B5EF4-FFF2-40B4-BE49-F238E27FC236}">
                <a16:creationId xmlns:a16="http://schemas.microsoft.com/office/drawing/2014/main" id="{4E2C339B-57C0-AC42-916C-F96BA347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D1689-F77C-624C-959D-98578D2A6A67}"/>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685375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7555-DFDC-4642-BD71-E32E53E1E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5192D-56F0-C343-9BA5-671302623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04A32-C1E1-DA46-997B-5B7752EC186F}"/>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5" name="Footer Placeholder 4">
            <a:extLst>
              <a:ext uri="{FF2B5EF4-FFF2-40B4-BE49-F238E27FC236}">
                <a16:creationId xmlns:a16="http://schemas.microsoft.com/office/drawing/2014/main" id="{620D672C-71BD-F344-807A-8253D35DC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C227-D0EF-FD42-9649-A56B69D2D89C}"/>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176519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4409-3D7F-E945-B71C-9CDDAF7B4BB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30D3B2-7EFE-C84C-A25F-E836EE0B41A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8EEA0-A1A4-954F-8CF2-CA02E4D86AA0}"/>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5" name="Footer Placeholder 4">
            <a:extLst>
              <a:ext uri="{FF2B5EF4-FFF2-40B4-BE49-F238E27FC236}">
                <a16:creationId xmlns:a16="http://schemas.microsoft.com/office/drawing/2014/main" id="{50D4FE2E-D048-334A-8180-C7622AA0C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A3162-608E-0045-8935-92E211A88F29}"/>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345307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0079-973C-8448-B3F2-F75861BFE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E722D-DD25-414B-B303-FDB51619A22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91A3C-82CB-7746-821B-43321250F1B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B8F9C-384C-2F4D-9894-5B98868EEE77}"/>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6" name="Footer Placeholder 5">
            <a:extLst>
              <a:ext uri="{FF2B5EF4-FFF2-40B4-BE49-F238E27FC236}">
                <a16:creationId xmlns:a16="http://schemas.microsoft.com/office/drawing/2014/main" id="{1748B761-21E8-584C-A420-26EC0511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713D4-C02C-2E49-93BF-9617D079C60A}"/>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030654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F571-4464-384F-83A2-DD253781E33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8141EC-9C8E-0041-B914-F98FB2B12B8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28568-6B18-D544-BA0B-1868608DA31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EE8F0-C7DF-624D-BDA4-D87BC2CDA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179BD5-F8B8-F84F-BD76-4E9FA559D62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CF0AAF-AF2F-B34A-B73D-47CDE8438860}"/>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8" name="Footer Placeholder 7">
            <a:extLst>
              <a:ext uri="{FF2B5EF4-FFF2-40B4-BE49-F238E27FC236}">
                <a16:creationId xmlns:a16="http://schemas.microsoft.com/office/drawing/2014/main" id="{C3901A1F-937C-4E41-9C77-C57A1F9B0C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A36F9-F0F0-8440-BA14-2B95DDD1A645}"/>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651147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8511-30DE-FB4B-8779-1892FB185B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E2BD11-784C-2A4D-B3D1-14B8C2A593BD}"/>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4" name="Footer Placeholder 3">
            <a:extLst>
              <a:ext uri="{FF2B5EF4-FFF2-40B4-BE49-F238E27FC236}">
                <a16:creationId xmlns:a16="http://schemas.microsoft.com/office/drawing/2014/main" id="{A279043E-ABED-9B46-A6DE-759F2F0246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342E44-799E-344C-929F-4CABCA9A0463}"/>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4186283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96435-5B65-9C4C-AA4D-CAD0C75C13FE}"/>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3" name="Footer Placeholder 2">
            <a:extLst>
              <a:ext uri="{FF2B5EF4-FFF2-40B4-BE49-F238E27FC236}">
                <a16:creationId xmlns:a16="http://schemas.microsoft.com/office/drawing/2014/main" id="{CF15CEC8-2910-4940-BC2D-4840CF4B9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D24E9D-B1FA-F84E-BDBD-E90C0B957324}"/>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78106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091628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7B55-5C26-7848-8305-AD1B19BE10C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E8671-1662-EC47-BC95-58062B1FE0E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E8590-C742-D54B-8489-BD99E9A7B9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18224-C3F4-784C-BAFD-40B694892E9B}"/>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6" name="Footer Placeholder 5">
            <a:extLst>
              <a:ext uri="{FF2B5EF4-FFF2-40B4-BE49-F238E27FC236}">
                <a16:creationId xmlns:a16="http://schemas.microsoft.com/office/drawing/2014/main" id="{73642D8F-FA57-BC4A-842C-598F7B4C5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4A71D-A36C-C94B-9B25-5E161E3A5041}"/>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034627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6EB2-41A2-3549-964C-C5A5AF78443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09182-707F-9749-886B-FA3EE02892D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D3E2F-7BF8-E943-96EE-E41D97DF62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86C09-3A0B-DE4F-919F-107268313CDB}"/>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6" name="Footer Placeholder 5">
            <a:extLst>
              <a:ext uri="{FF2B5EF4-FFF2-40B4-BE49-F238E27FC236}">
                <a16:creationId xmlns:a16="http://schemas.microsoft.com/office/drawing/2014/main" id="{E9A1FFC5-664D-C242-BF41-8357CE9E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480CD-44E0-B847-BE03-15D973829C5D}"/>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907868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2BCB-AB57-BC45-A554-26C8E9863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F41E9-A6BE-9B43-BB83-2C8363E59D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6967-65CA-304B-8661-885685ABF738}"/>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5" name="Footer Placeholder 4">
            <a:extLst>
              <a:ext uri="{FF2B5EF4-FFF2-40B4-BE49-F238E27FC236}">
                <a16:creationId xmlns:a16="http://schemas.microsoft.com/office/drawing/2014/main" id="{58622E29-183A-B947-B38E-FEF7E808B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F4D4-A0E4-B049-B69E-0ACF17CE045B}"/>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775575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ED3638-90B5-BF46-9DAE-0E250BD40EE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47415-F0D0-F94B-8FA7-514C1A4F4C36}"/>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2B4A1-742A-2643-A9A7-0EDBCDE82C9E}"/>
              </a:ext>
            </a:extLst>
          </p:cNvPr>
          <p:cNvSpPr>
            <a:spLocks noGrp="1"/>
          </p:cNvSpPr>
          <p:nvPr>
            <p:ph type="dt" sz="half" idx="10"/>
          </p:nvPr>
        </p:nvSpPr>
        <p:spPr/>
        <p:txBody>
          <a:bodyPr/>
          <a:lstStyle/>
          <a:p>
            <a:fld id="{6B14B5B1-8319-7E42-A7E2-B378FFF69C94}" type="datetimeFigureOut">
              <a:rPr lang="en-US" smtClean="0"/>
              <a:t>8/24/20</a:t>
            </a:fld>
            <a:endParaRPr lang="en-US"/>
          </a:p>
        </p:txBody>
      </p:sp>
      <p:sp>
        <p:nvSpPr>
          <p:cNvPr id="5" name="Footer Placeholder 4">
            <a:extLst>
              <a:ext uri="{FF2B5EF4-FFF2-40B4-BE49-F238E27FC236}">
                <a16:creationId xmlns:a16="http://schemas.microsoft.com/office/drawing/2014/main" id="{70E95D2B-32D5-0445-A9AB-B1D6CFE7D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D33DA-C2EF-634F-A430-5BD244431363}"/>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625322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34063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8765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516962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99456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492074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24838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2601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65252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08960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096062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940591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19286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4375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2574049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85242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27685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5169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94047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091961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7737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033989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99770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15654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472375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244352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2201550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94712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503023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301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905050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933658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33253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15553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405797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5369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97710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73932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2664981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81577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43800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584215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55914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99227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74186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03831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462258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3907602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305581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788942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34935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67357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098895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84104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9103858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982387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234322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958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172433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02701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5246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7643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25964E-E4B5-FA40-8A24-AC39BDC6CD88}"/>
              </a:ext>
            </a:extLst>
          </p:cNvPr>
          <p:cNvPicPr>
            <a:picLocks noChangeAspect="1"/>
          </p:cNvPicPr>
          <p:nvPr userDrawn="1"/>
        </p:nvPicPr>
        <p:blipFill>
          <a:blip r:embed="rId13"/>
          <a:stretch>
            <a:fillRect/>
          </a:stretch>
        </p:blipFill>
        <p:spPr>
          <a:xfrm>
            <a:off x="1379" y="0"/>
            <a:ext cx="9141242" cy="685800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4"/>
          <a:stretch>
            <a:fillRect/>
          </a:stretch>
        </p:blipFill>
        <p:spPr>
          <a:xfrm>
            <a:off x="204110" y="6579250"/>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73205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water, person, sky, air&#10;&#10;Description automatically generated">
            <a:extLst>
              <a:ext uri="{FF2B5EF4-FFF2-40B4-BE49-F238E27FC236}">
                <a16:creationId xmlns:a16="http://schemas.microsoft.com/office/drawing/2014/main" id="{DEC0259C-DC12-1447-B7ED-606BE746A20F}"/>
              </a:ext>
            </a:extLst>
          </p:cNvPr>
          <p:cNvPicPr>
            <a:picLocks noChangeAspect="1"/>
          </p:cNvPicPr>
          <p:nvPr userDrawn="1"/>
        </p:nvPicPr>
        <p:blipFill rotWithShape="1">
          <a:blip r:embed="rId13"/>
          <a:srcRect l="4533" t="15065" r="10532"/>
          <a:stretch/>
        </p:blipFill>
        <p:spPr>
          <a:xfrm>
            <a:off x="-1" y="0"/>
            <a:ext cx="9144001" cy="6858000"/>
          </a:xfrm>
          <a:prstGeom prst="rect">
            <a:avLst/>
          </a:prstGeom>
        </p:spPr>
      </p:pic>
      <p:pic>
        <p:nvPicPr>
          <p:cNvPr id="10" name="Content Placeholder 6">
            <a:extLst>
              <a:ext uri="{FF2B5EF4-FFF2-40B4-BE49-F238E27FC236}">
                <a16:creationId xmlns:a16="http://schemas.microsoft.com/office/drawing/2014/main" id="{50DDD1EC-133B-B944-98EF-66731B936323}"/>
              </a:ext>
            </a:extLst>
          </p:cNvPr>
          <p:cNvPicPr>
            <a:picLocks noChangeAspect="1"/>
          </p:cNvPicPr>
          <p:nvPr userDrawn="1"/>
        </p:nvPicPr>
        <p:blipFill>
          <a:blip r:embed="rId14"/>
          <a:stretch>
            <a:fillRect/>
          </a:stretch>
        </p:blipFill>
        <p:spPr>
          <a:xfrm>
            <a:off x="0" y="14847"/>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0E6A3B0-F16A-6040-8A34-C5A2DE37A185}"/>
              </a:ext>
            </a:extLst>
          </p:cNvPr>
          <p:cNvPicPr>
            <a:picLocks noChangeAspect="1"/>
          </p:cNvPicPr>
          <p:nvPr userDrawn="1"/>
        </p:nvPicPr>
        <p:blipFill>
          <a:blip r:embed="rId15"/>
          <a:srcRect/>
          <a:stretch/>
        </p:blipFill>
        <p:spPr>
          <a:xfrm>
            <a:off x="204110" y="6599287"/>
            <a:ext cx="849080" cy="186383"/>
          </a:xfrm>
          <a:prstGeom prst="rect">
            <a:avLst/>
          </a:prstGeom>
        </p:spPr>
      </p:pic>
    </p:spTree>
    <p:extLst>
      <p:ext uri="{BB962C8B-B14F-4D97-AF65-F5344CB8AC3E}">
        <p14:creationId xmlns:p14="http://schemas.microsoft.com/office/powerpoint/2010/main" val="40004451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D2CAA-FF69-5F4B-BF1F-9732979FF93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55E9F6-4663-EF42-9749-CCF0C4AC432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F7DA7-ADB5-9641-9F36-AA4B59D294E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4B5B1-8319-7E42-A7E2-B378FFF69C94}" type="datetimeFigureOut">
              <a:rPr lang="en-US" smtClean="0"/>
              <a:t>8/24/20</a:t>
            </a:fld>
            <a:endParaRPr lang="en-US"/>
          </a:p>
        </p:txBody>
      </p:sp>
      <p:sp>
        <p:nvSpPr>
          <p:cNvPr id="5" name="Footer Placeholder 4">
            <a:extLst>
              <a:ext uri="{FF2B5EF4-FFF2-40B4-BE49-F238E27FC236}">
                <a16:creationId xmlns:a16="http://schemas.microsoft.com/office/drawing/2014/main" id="{12F9F05E-B108-0D49-B050-744F04A40FC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4AA932-D51F-B74A-89C2-57F2A21E4C1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A5D94-A771-4246-833C-E86BF195FB45}" type="slidenum">
              <a:rPr lang="en-US" smtClean="0"/>
              <a:t>‹#›</a:t>
            </a:fld>
            <a:endParaRPr lang="en-US"/>
          </a:p>
        </p:txBody>
      </p:sp>
      <p:pic>
        <p:nvPicPr>
          <p:cNvPr id="8" name="Picture 7" descr="A close up of clouds in the sky&#10;&#10;Description automatically generated">
            <a:extLst>
              <a:ext uri="{FF2B5EF4-FFF2-40B4-BE49-F238E27FC236}">
                <a16:creationId xmlns:a16="http://schemas.microsoft.com/office/drawing/2014/main" id="{FA3927B5-E579-4A4C-9BBF-DAC8C37E3A15}"/>
              </a:ext>
            </a:extLst>
          </p:cNvPr>
          <p:cNvPicPr>
            <a:picLocks noChangeAspect="1"/>
          </p:cNvPicPr>
          <p:nvPr userDrawn="1"/>
        </p:nvPicPr>
        <p:blipFill rotWithShape="1">
          <a:blip r:embed="rId13"/>
          <a:srcRect r="11222"/>
          <a:stretch/>
        </p:blipFill>
        <p:spPr>
          <a:xfrm>
            <a:off x="-1" y="0"/>
            <a:ext cx="9144001" cy="6858000"/>
          </a:xfrm>
          <a:prstGeom prst="rect">
            <a:avLst/>
          </a:prstGeom>
        </p:spPr>
      </p:pic>
    </p:spTree>
    <p:extLst>
      <p:ext uri="{BB962C8B-B14F-4D97-AF65-F5344CB8AC3E}">
        <p14:creationId xmlns:p14="http://schemas.microsoft.com/office/powerpoint/2010/main" val="358341255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water, person, sky, air&#10;&#10;Description automatically generated">
            <a:extLst>
              <a:ext uri="{FF2B5EF4-FFF2-40B4-BE49-F238E27FC236}">
                <a16:creationId xmlns:a16="http://schemas.microsoft.com/office/drawing/2014/main" id="{DEC0259C-DC12-1447-B7ED-606BE746A20F}"/>
              </a:ext>
            </a:extLst>
          </p:cNvPr>
          <p:cNvPicPr>
            <a:picLocks noChangeAspect="1"/>
          </p:cNvPicPr>
          <p:nvPr userDrawn="1"/>
        </p:nvPicPr>
        <p:blipFill rotWithShape="1">
          <a:blip r:embed="rId13">
            <a:alphaModFix/>
          </a:blip>
          <a:srcRect l="4533" t="15065" r="10532"/>
          <a:stretch/>
        </p:blipFill>
        <p:spPr>
          <a:xfrm>
            <a:off x="-1" y="0"/>
            <a:ext cx="9144001" cy="6858000"/>
          </a:xfrm>
          <a:prstGeom prst="rect">
            <a:avLst/>
          </a:prstGeom>
          <a:gradFill>
            <a:gsLst>
              <a:gs pos="0">
                <a:srgbClr val="0B2848"/>
              </a:gs>
              <a:gs pos="6000">
                <a:schemeClr val="bg1"/>
              </a:gs>
            </a:gsLst>
            <a:lin ang="5400000" scaled="1"/>
          </a:gradFill>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3C4A562-F490-7444-904B-82FBF8523992}"/>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45589020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AB1881-652A-F548-8F6E-53D94B701CBE}"/>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061C3CEC-07F6-7D43-BB59-A943FEEB22EC}"/>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19088317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07E621-0192-4F4E-BC18-0A5C0948724B}"/>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095D8F5-170F-7A41-A13C-CF9CEDEDB230}"/>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24572394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3C0B9-EE9F-7447-9317-074BAD80FF12}"/>
              </a:ext>
            </a:extLst>
          </p:cNvPr>
          <p:cNvPicPr>
            <a:picLocks noChangeAspect="1"/>
          </p:cNvPicPr>
          <p:nvPr userDrawn="1"/>
        </p:nvPicPr>
        <p:blipFill>
          <a:blip r:embed="rId13"/>
          <a:stretch>
            <a:fillRect/>
          </a:stretch>
        </p:blipFill>
        <p:spPr>
          <a:xfrm>
            <a:off x="-1" y="0"/>
            <a:ext cx="9144001" cy="6487595"/>
          </a:xfrm>
          <a:prstGeom prst="rect">
            <a:avLst/>
          </a:prstGeom>
        </p:spPr>
      </p:pic>
      <p:cxnSp>
        <p:nvCxnSpPr>
          <p:cNvPr id="16" name="Straight Connector 15"/>
          <p:cNvCxnSpPr>
            <a:cxnSpLocks/>
          </p:cNvCxnSpPr>
          <p:nvPr userDrawn="1"/>
        </p:nvCxnSpPr>
        <p:spPr>
          <a:xfrm>
            <a:off x="0" y="6496876"/>
            <a:ext cx="9144000" cy="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7160" y="6626300"/>
            <a:ext cx="1578268" cy="11317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5"/>
          <a:stretch>
            <a:fillRect/>
          </a:stretch>
        </p:blipFill>
        <p:spPr>
          <a:xfrm>
            <a:off x="8090810" y="6567362"/>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01002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3C0B9-EE9F-7447-9317-074BAD80FF12}"/>
              </a:ext>
            </a:extLst>
          </p:cNvPr>
          <p:cNvPicPr>
            <a:picLocks noChangeAspect="1"/>
          </p:cNvPicPr>
          <p:nvPr userDrawn="1"/>
        </p:nvPicPr>
        <p:blipFill>
          <a:blip r:embed="rId13"/>
          <a:stretch>
            <a:fillRect/>
          </a:stretch>
        </p:blipFill>
        <p:spPr>
          <a:xfrm>
            <a:off x="-1" y="0"/>
            <a:ext cx="9144001" cy="6487595"/>
          </a:xfrm>
          <a:prstGeom prst="rect">
            <a:avLst/>
          </a:prstGeom>
        </p:spPr>
      </p:pic>
      <p:cxnSp>
        <p:nvCxnSpPr>
          <p:cNvPr id="16" name="Straight Connector 15"/>
          <p:cNvCxnSpPr>
            <a:cxnSpLocks/>
          </p:cNvCxnSpPr>
          <p:nvPr userDrawn="1"/>
        </p:nvCxnSpPr>
        <p:spPr>
          <a:xfrm>
            <a:off x="0" y="6496876"/>
            <a:ext cx="9144000" cy="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7160" y="6626300"/>
            <a:ext cx="1578268" cy="11317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5"/>
          <a:stretch>
            <a:fillRect/>
          </a:stretch>
        </p:blipFill>
        <p:spPr>
          <a:xfrm>
            <a:off x="8090810" y="6567362"/>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60645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14.png"/><Relationship Id="rId11" Type="http://schemas.openxmlformats.org/officeDocument/2006/relationships/slide" Target="slide42.xml"/><Relationship Id="rId5" Type="http://schemas.openxmlformats.org/officeDocument/2006/relationships/image" Target="../media/image13.png"/><Relationship Id="rId10" Type="http://schemas.openxmlformats.org/officeDocument/2006/relationships/slide" Target="slide22.xml"/><Relationship Id="rId4" Type="http://schemas.openxmlformats.org/officeDocument/2006/relationships/image" Target="../media/image12.png"/><Relationship Id="rId9" Type="http://schemas.openxmlformats.org/officeDocument/2006/relationships/slide" Target="slide60.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embed.vidyard.com/share/JBDyY5KXMVHfaT7xJY6Qph" TargetMode="External"/><Relationship Id="rId3" Type="http://schemas.openxmlformats.org/officeDocument/2006/relationships/hyperlink" Target="http://i-readycentral.com/videos/understanding-the-diagnostic-reading-gr-5-12-intro-and-tools-demo/" TargetMode="External"/><Relationship Id="rId7" Type="http://schemas.openxmlformats.org/officeDocument/2006/relationships/hyperlink" Target="ttp://i-readycentral.com/videos/gr-k-3-reading-diagnostic-intro-dem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embed.vidyard.com/share/Z2qhErfu4yMA8Dec4n6Vd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7.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18.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7.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57.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8" Type="http://schemas.openxmlformats.org/officeDocument/2006/relationships/hyperlink" Target="https://i-readycentral.com/videos/gr-3-5-mathematics-diagnostic-intro-demo-2/" TargetMode="External"/><Relationship Id="rId3" Type="http://schemas.openxmlformats.org/officeDocument/2006/relationships/hyperlink" Target="https://embed.vidyard.com/share/Z2qhErfu4yMA8Dec4n6VdL" TargetMode="External"/><Relationship Id="rId7" Type="http://schemas.openxmlformats.org/officeDocument/2006/relationships/hyperlink" Target="https://i-readycentral.com/videos/gr-1-2-reading-diagnostic-intro-demo/" TargetMode="External"/><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hyperlink" Target="ttp://i-readycentral.com/videos/gr-k-3-reading-diagnostic-intro-demo/"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57.xml"/><Relationship Id="rId6" Type="http://schemas.openxmlformats.org/officeDocument/2006/relationships/image" Target="../media/image57.png"/><Relationship Id="rId5" Type="http://schemas.openxmlformats.org/officeDocument/2006/relationships/image" Target="../media/image18.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4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4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i-readycentral.com/videos/gr-3-5-mathematics-diagnostic-intro-demo/" TargetMode="External"/><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hyperlink" Target="https://i-readycentral.com/videos/gr-3-5-reading-diagnostic-intro-demo/" TargetMode="External"/><Relationship Id="rId5" Type="http://schemas.openxmlformats.org/officeDocument/2006/relationships/hyperlink" Target="ttp://i-readycentral.com/videos/gr-k-3-reading-diagnostic-intro-demo/" TargetMode="Externa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6.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89.png"/><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hyperlink" Target="https://i-readycentral.com/videos/gr-6-12-mathematics-diagnostic-intro-demo-2/" TargetMode="External"/><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hyperlink" Target="https://i-readycentral.com/videos/gr-6-12-reading-diagnostic-intro-demo/" TargetMode="Externa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9.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29.xml"/><Relationship Id="rId4" Type="http://schemas.openxmlformats.org/officeDocument/2006/relationships/image" Target="../media/image99.jp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29.xml"/><Relationship Id="rId4" Type="http://schemas.openxmlformats.org/officeDocument/2006/relationships/image" Target="../media/image100.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picture containing drawing&#10;&#10;Description automatically generated">
            <a:extLst>
              <a:ext uri="{FF2B5EF4-FFF2-40B4-BE49-F238E27FC236}">
                <a16:creationId xmlns:a16="http://schemas.microsoft.com/office/drawing/2014/main" id="{922902A8-F688-3D44-8EAD-CB56570F8DAA}"/>
              </a:ext>
            </a:extLst>
          </p:cNvPr>
          <p:cNvPicPr>
            <a:picLocks noChangeAspect="1"/>
          </p:cNvPicPr>
          <p:nvPr/>
        </p:nvPicPr>
        <p:blipFill>
          <a:blip r:embed="rId3"/>
          <a:stretch>
            <a:fillRect/>
          </a:stretch>
        </p:blipFill>
        <p:spPr>
          <a:xfrm>
            <a:off x="-548474" y="4608699"/>
            <a:ext cx="701319" cy="986230"/>
          </a:xfrm>
          <a:prstGeom prst="rect">
            <a:avLst/>
          </a:prstGeom>
        </p:spPr>
      </p:pic>
      <p:pic>
        <p:nvPicPr>
          <p:cNvPr id="55" name="Picture 54" descr="A picture containing drawing, mirror&#10;&#10;Description automatically generated">
            <a:extLst>
              <a:ext uri="{FF2B5EF4-FFF2-40B4-BE49-F238E27FC236}">
                <a16:creationId xmlns:a16="http://schemas.microsoft.com/office/drawing/2014/main" id="{7B889A2A-F631-B64A-B68F-B660C2ECC64F}"/>
              </a:ext>
            </a:extLst>
          </p:cNvPr>
          <p:cNvPicPr>
            <a:picLocks noChangeAspect="1"/>
          </p:cNvPicPr>
          <p:nvPr/>
        </p:nvPicPr>
        <p:blipFill>
          <a:blip r:embed="rId4"/>
          <a:stretch>
            <a:fillRect/>
          </a:stretch>
        </p:blipFill>
        <p:spPr>
          <a:xfrm>
            <a:off x="9000327" y="3104321"/>
            <a:ext cx="707878" cy="997631"/>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D8866398-05AF-1C4F-B0AE-C09CCCBAAC64}"/>
              </a:ext>
            </a:extLst>
          </p:cNvPr>
          <p:cNvPicPr>
            <a:picLocks noChangeAspect="1"/>
          </p:cNvPicPr>
          <p:nvPr/>
        </p:nvPicPr>
        <p:blipFill>
          <a:blip r:embed="rId5"/>
          <a:stretch>
            <a:fillRect/>
          </a:stretch>
        </p:blipFill>
        <p:spPr>
          <a:xfrm>
            <a:off x="5356368" y="-758330"/>
            <a:ext cx="4315977" cy="1516659"/>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F0730329-8F46-1E4F-AAEA-A7B08A77A5E5}"/>
              </a:ext>
            </a:extLst>
          </p:cNvPr>
          <p:cNvPicPr>
            <a:picLocks noChangeAspect="1"/>
          </p:cNvPicPr>
          <p:nvPr/>
        </p:nvPicPr>
        <p:blipFill>
          <a:blip r:embed="rId6"/>
          <a:stretch>
            <a:fillRect/>
          </a:stretch>
        </p:blipFill>
        <p:spPr>
          <a:xfrm>
            <a:off x="5528868" y="-248380"/>
            <a:ext cx="1473816" cy="562471"/>
          </a:xfrm>
          <a:prstGeom prst="rect">
            <a:avLst/>
          </a:prstGeom>
        </p:spPr>
      </p:pic>
      <p:sp>
        <p:nvSpPr>
          <p:cNvPr id="25" name="Content Placeholder 24">
            <a:extLst>
              <a:ext uri="{FF2B5EF4-FFF2-40B4-BE49-F238E27FC236}">
                <a16:creationId xmlns:a16="http://schemas.microsoft.com/office/drawing/2014/main" id="{B5A056ED-E8AA-1B46-8E75-F2BCA83B19C1}"/>
              </a:ext>
            </a:extLst>
          </p:cNvPr>
          <p:cNvSpPr>
            <a:spLocks noGrp="1"/>
          </p:cNvSpPr>
          <p:nvPr>
            <p:ph idx="1"/>
          </p:nvPr>
        </p:nvSpPr>
        <p:spPr>
          <a:xfrm>
            <a:off x="606477" y="1720220"/>
            <a:ext cx="7553672" cy="1940664"/>
          </a:xfrm>
        </p:spPr>
        <p:txBody>
          <a:bodyPr>
            <a:normAutofit/>
          </a:bodyPr>
          <a:lstStyle/>
          <a:p>
            <a:pPr marL="0" indent="0">
              <a:spcBef>
                <a:spcPts val="0"/>
              </a:spcBef>
              <a:buNone/>
            </a:pPr>
            <a:r>
              <a:rPr lang="en-US" sz="1400" dirty="0"/>
              <a:t>The most important thing you can do to get accurate data is to motivate students to put forth their best effort on the </a:t>
            </a:r>
            <a:r>
              <a:rPr lang="en-US" sz="1400" i="1" dirty="0" err="1"/>
              <a:t>i</a:t>
            </a:r>
            <a:r>
              <a:rPr lang="en-US" sz="1400" i="1" dirty="0"/>
              <a:t>-Ready Diagnostic</a:t>
            </a:r>
            <a:r>
              <a:rPr lang="en-US" sz="1400" dirty="0"/>
              <a:t>, especially after a spring of remote learning</a:t>
            </a:r>
            <a:r>
              <a:rPr lang="en-US" sz="1400" i="1" dirty="0"/>
              <a:t>. </a:t>
            </a:r>
            <a:r>
              <a:rPr lang="en-US" sz="1400" dirty="0"/>
              <a:t>Before administering the first Diagnostic, use the following resources to energize students, review expectations, and set goals. In this document, you will find four presentations to prepare your students for the first Diagnostic. See below to locate your grade-level presentation. </a:t>
            </a:r>
            <a:endParaRPr lang="en-US" sz="700" dirty="0"/>
          </a:p>
        </p:txBody>
      </p:sp>
      <p:sp>
        <p:nvSpPr>
          <p:cNvPr id="14" name="Rectangle 13">
            <a:extLst>
              <a:ext uri="{FF2B5EF4-FFF2-40B4-BE49-F238E27FC236}">
                <a16:creationId xmlns:a16="http://schemas.microsoft.com/office/drawing/2014/main" id="{37A73079-FC19-634E-BFB2-A1C106F52661}"/>
              </a:ext>
            </a:extLst>
          </p:cNvPr>
          <p:cNvSpPr/>
          <p:nvPr/>
        </p:nvSpPr>
        <p:spPr>
          <a:xfrm>
            <a:off x="628650" y="3020691"/>
            <a:ext cx="2429448" cy="369332"/>
          </a:xfrm>
          <a:prstGeom prst="rect">
            <a:avLst/>
          </a:prstGeom>
        </p:spPr>
        <p:txBody>
          <a:bodyPr wrap="none">
            <a:spAutoFit/>
          </a:bodyPr>
          <a:lstStyle/>
          <a:p>
            <a:r>
              <a:rPr lang="en-US" b="1" dirty="0">
                <a:latin typeface="+mn-lt"/>
              </a:rPr>
              <a:t>Presentations Included:</a:t>
            </a:r>
          </a:p>
        </p:txBody>
      </p:sp>
      <p:sp>
        <p:nvSpPr>
          <p:cNvPr id="17" name="TextBox 16">
            <a:extLst>
              <a:ext uri="{FF2B5EF4-FFF2-40B4-BE49-F238E27FC236}">
                <a16:creationId xmlns:a16="http://schemas.microsoft.com/office/drawing/2014/main" id="{003C0790-A7D3-514E-A05D-0CE8282800FE}"/>
              </a:ext>
            </a:extLst>
          </p:cNvPr>
          <p:cNvSpPr txBox="1"/>
          <p:nvPr/>
        </p:nvSpPr>
        <p:spPr>
          <a:xfrm>
            <a:off x="7002684" y="47621"/>
            <a:ext cx="1551008" cy="461665"/>
          </a:xfrm>
          <a:prstGeom prst="rect">
            <a:avLst/>
          </a:prstGeom>
          <a:noFill/>
        </p:spPr>
        <p:txBody>
          <a:bodyPr wrap="square" rtlCol="0">
            <a:spAutoFit/>
          </a:bodyPr>
          <a:lstStyle/>
          <a:p>
            <a:r>
              <a:rPr lang="en-US" sz="2400" b="1" dirty="0">
                <a:solidFill>
                  <a:schemeClr val="bg1"/>
                </a:solidFill>
              </a:rPr>
              <a:t>Diagnostic</a:t>
            </a:r>
          </a:p>
        </p:txBody>
      </p:sp>
      <p:sp>
        <p:nvSpPr>
          <p:cNvPr id="24" name="Title 23">
            <a:extLst>
              <a:ext uri="{FF2B5EF4-FFF2-40B4-BE49-F238E27FC236}">
                <a16:creationId xmlns:a16="http://schemas.microsoft.com/office/drawing/2014/main" id="{273C76FA-A386-DD46-89ED-CEDD792FF5E4}"/>
              </a:ext>
            </a:extLst>
          </p:cNvPr>
          <p:cNvSpPr>
            <a:spLocks noGrp="1"/>
          </p:cNvSpPr>
          <p:nvPr>
            <p:ph type="title"/>
          </p:nvPr>
        </p:nvSpPr>
        <p:spPr/>
        <p:txBody>
          <a:bodyPr>
            <a:normAutofit/>
          </a:bodyPr>
          <a:lstStyle/>
          <a:p>
            <a:r>
              <a:rPr lang="en-US" dirty="0">
                <a:cs typeface="Calibri" panose="020F0502020204030204" pitchFamily="34" charset="0"/>
              </a:rPr>
              <a:t>Preparing Students </a:t>
            </a:r>
            <a:br>
              <a:rPr lang="en-US" dirty="0">
                <a:cs typeface="Calibri" panose="020F0502020204030204" pitchFamily="34" charset="0"/>
              </a:rPr>
            </a:br>
            <a:r>
              <a:rPr lang="en-US" dirty="0">
                <a:cs typeface="Calibri" panose="020F0502020204030204" pitchFamily="34" charset="0"/>
              </a:rPr>
              <a:t>for the Diagnostic</a:t>
            </a:r>
            <a:endParaRPr lang="en-US" dirty="0"/>
          </a:p>
        </p:txBody>
      </p:sp>
      <p:cxnSp>
        <p:nvCxnSpPr>
          <p:cNvPr id="36" name="Straight Connector 35">
            <a:extLst>
              <a:ext uri="{FF2B5EF4-FFF2-40B4-BE49-F238E27FC236}">
                <a16:creationId xmlns:a16="http://schemas.microsoft.com/office/drawing/2014/main" id="{D6AF0DF6-B216-254B-947F-60F8709BE5D0}"/>
              </a:ext>
            </a:extLst>
          </p:cNvPr>
          <p:cNvCxnSpPr>
            <a:cxnSpLocks/>
          </p:cNvCxnSpPr>
          <p:nvPr/>
        </p:nvCxnSpPr>
        <p:spPr>
          <a:xfrm>
            <a:off x="3152725" y="3098682"/>
            <a:ext cx="0" cy="3132084"/>
          </a:xfrm>
          <a:prstGeom prst="line">
            <a:avLst/>
          </a:prstGeom>
          <a:ln>
            <a:solidFill>
              <a:schemeClr val="dk1">
                <a:alpha val="20000"/>
              </a:schemeClr>
            </a:solidFill>
          </a:ln>
        </p:spPr>
        <p:style>
          <a:lnRef idx="1">
            <a:schemeClr val="dk1"/>
          </a:lnRef>
          <a:fillRef idx="0">
            <a:schemeClr val="dk1"/>
          </a:fillRef>
          <a:effectRef idx="0">
            <a:schemeClr val="dk1"/>
          </a:effectRef>
          <a:fontRef idx="minor">
            <a:schemeClr val="tx1"/>
          </a:fontRef>
        </p:style>
      </p:cxnSp>
      <p:pic>
        <p:nvPicPr>
          <p:cNvPr id="49" name="Picture 48" descr="A picture containing drawing&#10;&#10;Description automatically generated">
            <a:extLst>
              <a:ext uri="{FF2B5EF4-FFF2-40B4-BE49-F238E27FC236}">
                <a16:creationId xmlns:a16="http://schemas.microsoft.com/office/drawing/2014/main" id="{CD9B4645-DB31-B541-984B-5311EC6C8C9F}"/>
              </a:ext>
            </a:extLst>
          </p:cNvPr>
          <p:cNvPicPr>
            <a:picLocks noChangeAspect="1"/>
          </p:cNvPicPr>
          <p:nvPr/>
        </p:nvPicPr>
        <p:blipFill>
          <a:blip r:embed="rId7"/>
          <a:stretch>
            <a:fillRect/>
          </a:stretch>
        </p:blipFill>
        <p:spPr>
          <a:xfrm>
            <a:off x="8672049" y="3338211"/>
            <a:ext cx="1565554" cy="2197797"/>
          </a:xfrm>
          <a:prstGeom prst="rect">
            <a:avLst/>
          </a:prstGeom>
        </p:spPr>
      </p:pic>
      <p:pic>
        <p:nvPicPr>
          <p:cNvPr id="51" name="Picture 50" descr="A picture containing drawing&#10;&#10;Description automatically generated">
            <a:extLst>
              <a:ext uri="{FF2B5EF4-FFF2-40B4-BE49-F238E27FC236}">
                <a16:creationId xmlns:a16="http://schemas.microsoft.com/office/drawing/2014/main" id="{85DD5F86-0CB6-A440-900B-21A979A0B471}"/>
              </a:ext>
            </a:extLst>
          </p:cNvPr>
          <p:cNvPicPr>
            <a:picLocks noChangeAspect="1"/>
          </p:cNvPicPr>
          <p:nvPr/>
        </p:nvPicPr>
        <p:blipFill>
          <a:blip r:embed="rId8"/>
          <a:stretch>
            <a:fillRect/>
          </a:stretch>
        </p:blipFill>
        <p:spPr>
          <a:xfrm>
            <a:off x="-727636" y="4818809"/>
            <a:ext cx="1110147" cy="1552241"/>
          </a:xfrm>
          <a:prstGeom prst="rect">
            <a:avLst/>
          </a:prstGeom>
        </p:spPr>
      </p:pic>
      <p:sp>
        <p:nvSpPr>
          <p:cNvPr id="28" name="Rounded Rectangle 27">
            <a:hlinkClick r:id="rId9" action="ppaction://hlinksldjump"/>
            <a:extLst>
              <a:ext uri="{FF2B5EF4-FFF2-40B4-BE49-F238E27FC236}">
                <a16:creationId xmlns:a16="http://schemas.microsoft.com/office/drawing/2014/main" id="{584105BE-F1EE-A34C-82CD-9D2F5BF98190}"/>
              </a:ext>
            </a:extLst>
          </p:cNvPr>
          <p:cNvSpPr/>
          <p:nvPr/>
        </p:nvSpPr>
        <p:spPr>
          <a:xfrm>
            <a:off x="687693" y="5507299"/>
            <a:ext cx="2253092" cy="723467"/>
          </a:xfrm>
          <a:prstGeom prst="roundRect">
            <a:avLst/>
          </a:prstGeom>
          <a:solidFill>
            <a:srgbClr val="B829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116D5A30-B403-264D-8995-5D9FFD5BFBF1}"/>
              </a:ext>
            </a:extLst>
          </p:cNvPr>
          <p:cNvGrpSpPr/>
          <p:nvPr/>
        </p:nvGrpSpPr>
        <p:grpSpPr>
          <a:xfrm>
            <a:off x="687693" y="3944692"/>
            <a:ext cx="2253081" cy="391376"/>
            <a:chOff x="687693" y="4214852"/>
            <a:chExt cx="2253081" cy="391376"/>
          </a:xfrm>
        </p:grpSpPr>
        <p:sp>
          <p:nvSpPr>
            <p:cNvPr id="31" name="Rounded Rectangle 30">
              <a:hlinkClick r:id="rId10" action="ppaction://hlinksldjump"/>
              <a:extLst>
                <a:ext uri="{FF2B5EF4-FFF2-40B4-BE49-F238E27FC236}">
                  <a16:creationId xmlns:a16="http://schemas.microsoft.com/office/drawing/2014/main" id="{E85EBAB0-E67E-D540-ACD3-E8BE83D2DE65}"/>
                </a:ext>
              </a:extLst>
            </p:cNvPr>
            <p:cNvSpPr/>
            <p:nvPr/>
          </p:nvSpPr>
          <p:spPr>
            <a:xfrm>
              <a:off x="687693" y="4214852"/>
              <a:ext cx="2253081" cy="391376"/>
            </a:xfrm>
            <a:prstGeom prst="roundRect">
              <a:avLst/>
            </a:prstGeom>
            <a:solidFill>
              <a:srgbClr val="6A38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hlinkClick r:id="rId10" action="ppaction://hlinksldjump"/>
              <a:extLst>
                <a:ext uri="{FF2B5EF4-FFF2-40B4-BE49-F238E27FC236}">
                  <a16:creationId xmlns:a16="http://schemas.microsoft.com/office/drawing/2014/main" id="{EF1F4C44-6BFF-5049-B1FD-3BD930CC3A34}"/>
                </a:ext>
              </a:extLst>
            </p:cNvPr>
            <p:cNvSpPr txBox="1"/>
            <p:nvPr/>
          </p:nvSpPr>
          <p:spPr>
            <a:xfrm>
              <a:off x="737104" y="4224529"/>
              <a:ext cx="2160554" cy="369332"/>
            </a:xfrm>
            <a:prstGeom prst="rect">
              <a:avLst/>
            </a:prstGeom>
            <a:noFill/>
          </p:spPr>
          <p:txBody>
            <a:bodyPr wrap="square" rtlCol="0">
              <a:spAutoFit/>
            </a:bodyPr>
            <a:lstStyle/>
            <a:p>
              <a:pPr algn="ctr"/>
              <a:r>
                <a:rPr lang="en-US" b="1" dirty="0">
                  <a:solidFill>
                    <a:schemeClr val="bg1"/>
                  </a:solidFill>
                </a:rPr>
                <a:t>Grades 1–2</a:t>
              </a:r>
            </a:p>
          </p:txBody>
        </p:sp>
      </p:grpSp>
      <p:grpSp>
        <p:nvGrpSpPr>
          <p:cNvPr id="5" name="Group 4">
            <a:extLst>
              <a:ext uri="{FF2B5EF4-FFF2-40B4-BE49-F238E27FC236}">
                <a16:creationId xmlns:a16="http://schemas.microsoft.com/office/drawing/2014/main" id="{E6FD4F31-71AF-5B4F-9205-50EE507F7294}"/>
              </a:ext>
            </a:extLst>
          </p:cNvPr>
          <p:cNvGrpSpPr/>
          <p:nvPr/>
        </p:nvGrpSpPr>
        <p:grpSpPr>
          <a:xfrm>
            <a:off x="687693" y="4465561"/>
            <a:ext cx="2253079" cy="391376"/>
            <a:chOff x="687693" y="4732908"/>
            <a:chExt cx="2253079" cy="391376"/>
          </a:xfrm>
        </p:grpSpPr>
        <p:sp>
          <p:nvSpPr>
            <p:cNvPr id="32" name="Rounded Rectangle 31">
              <a:hlinkClick r:id="rId11" action="ppaction://hlinksldjump"/>
              <a:extLst>
                <a:ext uri="{FF2B5EF4-FFF2-40B4-BE49-F238E27FC236}">
                  <a16:creationId xmlns:a16="http://schemas.microsoft.com/office/drawing/2014/main" id="{58A3A45B-5AE8-6F4C-9BE5-980BAB90A348}"/>
                </a:ext>
              </a:extLst>
            </p:cNvPr>
            <p:cNvSpPr/>
            <p:nvPr/>
          </p:nvSpPr>
          <p:spPr>
            <a:xfrm>
              <a:off x="687693" y="4732908"/>
              <a:ext cx="2253079" cy="391376"/>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a:hlinkClick r:id="rId11" action="ppaction://hlinksldjump"/>
              <a:extLst>
                <a:ext uri="{FF2B5EF4-FFF2-40B4-BE49-F238E27FC236}">
                  <a16:creationId xmlns:a16="http://schemas.microsoft.com/office/drawing/2014/main" id="{7B722D6C-CC33-794B-9018-6C5539E5B480}"/>
                </a:ext>
              </a:extLst>
            </p:cNvPr>
            <p:cNvSpPr txBox="1"/>
            <p:nvPr/>
          </p:nvSpPr>
          <p:spPr>
            <a:xfrm>
              <a:off x="737103" y="4743930"/>
              <a:ext cx="2160555" cy="369332"/>
            </a:xfrm>
            <a:prstGeom prst="rect">
              <a:avLst/>
            </a:prstGeom>
            <a:noFill/>
          </p:spPr>
          <p:txBody>
            <a:bodyPr wrap="square" rtlCol="0">
              <a:spAutoFit/>
            </a:bodyPr>
            <a:lstStyle/>
            <a:p>
              <a:pPr algn="ctr"/>
              <a:r>
                <a:rPr lang="en-US" b="1" dirty="0">
                  <a:solidFill>
                    <a:schemeClr val="bg1"/>
                  </a:solidFill>
                </a:rPr>
                <a:t>Grades 3–5</a:t>
              </a:r>
            </a:p>
          </p:txBody>
        </p:sp>
      </p:grpSp>
      <p:grpSp>
        <p:nvGrpSpPr>
          <p:cNvPr id="3" name="Group 2">
            <a:extLst>
              <a:ext uri="{FF2B5EF4-FFF2-40B4-BE49-F238E27FC236}">
                <a16:creationId xmlns:a16="http://schemas.microsoft.com/office/drawing/2014/main" id="{33EDA626-2722-8649-9B12-A7007B20F3C5}"/>
              </a:ext>
            </a:extLst>
          </p:cNvPr>
          <p:cNvGrpSpPr/>
          <p:nvPr/>
        </p:nvGrpSpPr>
        <p:grpSpPr>
          <a:xfrm>
            <a:off x="687693" y="3423823"/>
            <a:ext cx="2253083" cy="391376"/>
            <a:chOff x="687693" y="3716231"/>
            <a:chExt cx="2253083" cy="391376"/>
          </a:xfrm>
        </p:grpSpPr>
        <p:sp>
          <p:nvSpPr>
            <p:cNvPr id="39" name="Rounded Rectangle 38">
              <a:hlinkClick r:id="rId12" action="ppaction://hlinksldjump"/>
              <a:extLst>
                <a:ext uri="{FF2B5EF4-FFF2-40B4-BE49-F238E27FC236}">
                  <a16:creationId xmlns:a16="http://schemas.microsoft.com/office/drawing/2014/main" id="{037F1000-41BD-374D-ACFF-CDF980D540F6}"/>
                </a:ext>
              </a:extLst>
            </p:cNvPr>
            <p:cNvSpPr/>
            <p:nvPr/>
          </p:nvSpPr>
          <p:spPr>
            <a:xfrm>
              <a:off x="687693" y="3716231"/>
              <a:ext cx="2253083" cy="391376"/>
            </a:xfrm>
            <a:prstGeom prst="roundRect">
              <a:avLst/>
            </a:prstGeom>
            <a:solidFill>
              <a:srgbClr val="32CB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hlinkClick r:id="rId12" action="ppaction://hlinksldjump"/>
              <a:extLst>
                <a:ext uri="{FF2B5EF4-FFF2-40B4-BE49-F238E27FC236}">
                  <a16:creationId xmlns:a16="http://schemas.microsoft.com/office/drawing/2014/main" id="{4704AC78-157E-3F49-AFB9-06E37611B27C}"/>
                </a:ext>
              </a:extLst>
            </p:cNvPr>
            <p:cNvSpPr txBox="1"/>
            <p:nvPr/>
          </p:nvSpPr>
          <p:spPr>
            <a:xfrm>
              <a:off x="737104" y="3726213"/>
              <a:ext cx="2160554" cy="369332"/>
            </a:xfrm>
            <a:prstGeom prst="rect">
              <a:avLst/>
            </a:prstGeom>
            <a:noFill/>
          </p:spPr>
          <p:txBody>
            <a:bodyPr wrap="square" rtlCol="0">
              <a:spAutoFit/>
            </a:bodyPr>
            <a:lstStyle/>
            <a:p>
              <a:pPr algn="ctr"/>
              <a:r>
                <a:rPr lang="en-US" b="1" dirty="0">
                  <a:solidFill>
                    <a:schemeClr val="bg1"/>
                  </a:solidFill>
                </a:rPr>
                <a:t>Grade K</a:t>
              </a:r>
            </a:p>
          </p:txBody>
        </p:sp>
      </p:grpSp>
      <p:grpSp>
        <p:nvGrpSpPr>
          <p:cNvPr id="7" name="Group 6">
            <a:extLst>
              <a:ext uri="{FF2B5EF4-FFF2-40B4-BE49-F238E27FC236}">
                <a16:creationId xmlns:a16="http://schemas.microsoft.com/office/drawing/2014/main" id="{12637410-5B2D-5B44-9349-10A34B642534}"/>
              </a:ext>
            </a:extLst>
          </p:cNvPr>
          <p:cNvGrpSpPr/>
          <p:nvPr/>
        </p:nvGrpSpPr>
        <p:grpSpPr>
          <a:xfrm>
            <a:off x="687693" y="4986430"/>
            <a:ext cx="2253076" cy="391376"/>
            <a:chOff x="687693" y="5231529"/>
            <a:chExt cx="2253076" cy="391376"/>
          </a:xfrm>
        </p:grpSpPr>
        <p:sp>
          <p:nvSpPr>
            <p:cNvPr id="57" name="Rounded Rectangle 56">
              <a:hlinkClick r:id="rId9" action="ppaction://hlinksldjump"/>
              <a:extLst>
                <a:ext uri="{FF2B5EF4-FFF2-40B4-BE49-F238E27FC236}">
                  <a16:creationId xmlns:a16="http://schemas.microsoft.com/office/drawing/2014/main" id="{0D4DF4FF-D0D7-8544-9760-BBDCC4B22F2F}"/>
                </a:ext>
              </a:extLst>
            </p:cNvPr>
            <p:cNvSpPr/>
            <p:nvPr/>
          </p:nvSpPr>
          <p:spPr>
            <a:xfrm>
              <a:off x="687693" y="5231529"/>
              <a:ext cx="2253076" cy="391376"/>
            </a:xfrm>
            <a:prstGeom prst="roundRect">
              <a:avLst/>
            </a:prstGeom>
            <a:solidFill>
              <a:srgbClr val="094D9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a:hlinkClick r:id="rId9" action="ppaction://hlinksldjump"/>
              <a:extLst>
                <a:ext uri="{FF2B5EF4-FFF2-40B4-BE49-F238E27FC236}">
                  <a16:creationId xmlns:a16="http://schemas.microsoft.com/office/drawing/2014/main" id="{DC85BB17-D950-A840-8B1D-7756239F3E00}"/>
                </a:ext>
              </a:extLst>
            </p:cNvPr>
            <p:cNvSpPr txBox="1"/>
            <p:nvPr/>
          </p:nvSpPr>
          <p:spPr>
            <a:xfrm>
              <a:off x="737104" y="5235444"/>
              <a:ext cx="2160555" cy="369332"/>
            </a:xfrm>
            <a:prstGeom prst="rect">
              <a:avLst/>
            </a:prstGeom>
            <a:noFill/>
          </p:spPr>
          <p:txBody>
            <a:bodyPr wrap="square" rtlCol="0">
              <a:spAutoFit/>
            </a:bodyPr>
            <a:lstStyle/>
            <a:p>
              <a:pPr algn="ctr"/>
              <a:r>
                <a:rPr lang="en-US" b="1" dirty="0">
                  <a:solidFill>
                    <a:schemeClr val="bg1"/>
                  </a:solidFill>
                </a:rPr>
                <a:t>Grades 6–8</a:t>
              </a:r>
            </a:p>
          </p:txBody>
        </p:sp>
      </p:grpSp>
      <p:sp>
        <p:nvSpPr>
          <p:cNvPr id="43" name="TextBox 42">
            <a:hlinkClick r:id="rId9" action="ppaction://hlinksldjump"/>
            <a:extLst>
              <a:ext uri="{FF2B5EF4-FFF2-40B4-BE49-F238E27FC236}">
                <a16:creationId xmlns:a16="http://schemas.microsoft.com/office/drawing/2014/main" id="{576917DC-342A-1747-8D8B-A2CFF372290B}"/>
              </a:ext>
            </a:extLst>
          </p:cNvPr>
          <p:cNvSpPr txBox="1"/>
          <p:nvPr/>
        </p:nvSpPr>
        <p:spPr>
          <a:xfrm>
            <a:off x="752352" y="5578645"/>
            <a:ext cx="2134155" cy="584775"/>
          </a:xfrm>
          <a:prstGeom prst="rect">
            <a:avLst/>
          </a:prstGeom>
          <a:noFill/>
        </p:spPr>
        <p:txBody>
          <a:bodyPr wrap="square" rtlCol="0">
            <a:spAutoFit/>
          </a:bodyPr>
          <a:lstStyle/>
          <a:p>
            <a:pPr algn="ctr"/>
            <a:r>
              <a:rPr lang="en-US" sz="1600" b="1" dirty="0">
                <a:solidFill>
                  <a:schemeClr val="bg1"/>
                </a:solidFill>
              </a:rPr>
              <a:t>Embedded Universal Supports (Grades K–8)</a:t>
            </a:r>
          </a:p>
        </p:txBody>
      </p:sp>
      <p:sp>
        <p:nvSpPr>
          <p:cNvPr id="34" name="Rectangle 33">
            <a:extLst>
              <a:ext uri="{FF2B5EF4-FFF2-40B4-BE49-F238E27FC236}">
                <a16:creationId xmlns:a16="http://schemas.microsoft.com/office/drawing/2014/main" id="{3468ACE8-FC0C-EF40-8873-AAB4359B0B9F}"/>
              </a:ext>
            </a:extLst>
          </p:cNvPr>
          <p:cNvSpPr/>
          <p:nvPr/>
        </p:nvSpPr>
        <p:spPr>
          <a:xfrm>
            <a:off x="3231501" y="3020691"/>
            <a:ext cx="5440548" cy="3016210"/>
          </a:xfrm>
          <a:prstGeom prst="rect">
            <a:avLst/>
          </a:prstGeom>
        </p:spPr>
        <p:txBody>
          <a:bodyPr wrap="square">
            <a:spAutoFit/>
          </a:bodyPr>
          <a:lstStyle/>
          <a:p>
            <a:pPr lvl="0">
              <a:spcAft>
                <a:spcPts val="600"/>
              </a:spcAft>
            </a:pPr>
            <a:r>
              <a:rPr lang="en-US" b="1" dirty="0"/>
              <a:t>Tips:</a:t>
            </a:r>
          </a:p>
          <a:p>
            <a:pPr marL="171450" lvl="0" indent="-171450">
              <a:spcAft>
                <a:spcPts val="600"/>
              </a:spcAft>
              <a:buFont typeface="Arial" panose="020B0604020202020204" pitchFamily="34" charset="0"/>
              <a:buChar char="•"/>
            </a:pPr>
            <a:r>
              <a:rPr lang="en-US" sz="1200" dirty="0"/>
              <a:t>Internalize the presentation by reviewing it ahead </a:t>
            </a:r>
            <a:br>
              <a:rPr lang="en-US" sz="1200" dirty="0"/>
            </a:br>
            <a:r>
              <a:rPr lang="en-US" sz="1200" dirty="0"/>
              <a:t>of time.</a:t>
            </a:r>
          </a:p>
          <a:p>
            <a:pPr marL="171450" lvl="0" indent="-171450">
              <a:spcAft>
                <a:spcPts val="600"/>
              </a:spcAft>
              <a:buFont typeface="Arial" panose="020B0604020202020204" pitchFamily="34" charset="0"/>
              <a:buChar char="•"/>
            </a:pPr>
            <a:r>
              <a:rPr lang="en-US" sz="1200" dirty="0"/>
              <a:t>Show this presentation the day of or a day before the Diagnostic.</a:t>
            </a:r>
          </a:p>
          <a:p>
            <a:pPr marL="171450" lvl="0" indent="-171450">
              <a:spcAft>
                <a:spcPts val="600"/>
              </a:spcAft>
              <a:buFont typeface="Arial" panose="020B0604020202020204" pitchFamily="34" charset="0"/>
              <a:buChar char="•"/>
            </a:pPr>
            <a:r>
              <a:rPr lang="en-US" sz="1200" dirty="0"/>
              <a:t>Schedule time for the presentation.</a:t>
            </a:r>
          </a:p>
          <a:p>
            <a:pPr marL="171450" lvl="0" indent="-171450">
              <a:spcAft>
                <a:spcPts val="600"/>
              </a:spcAft>
              <a:buFont typeface="Arial" panose="020B0604020202020204" pitchFamily="34" charset="0"/>
              <a:buChar char="•"/>
            </a:pPr>
            <a:r>
              <a:rPr lang="en-US" sz="1200" dirty="0"/>
              <a:t>Check in with students for understanding along the way.</a:t>
            </a:r>
          </a:p>
          <a:p>
            <a:pPr marL="171450" lvl="0" indent="-171450">
              <a:spcAft>
                <a:spcPts val="600"/>
              </a:spcAft>
              <a:buFont typeface="Arial" panose="020B0604020202020204" pitchFamily="34" charset="0"/>
              <a:buChar char="•"/>
            </a:pPr>
            <a:r>
              <a:rPr lang="en-US" sz="1200" dirty="0"/>
              <a:t>End the presentation by asking students what strategies they want to use. </a:t>
            </a:r>
          </a:p>
          <a:p>
            <a:pPr marL="171450" lvl="0" indent="-171450">
              <a:spcAft>
                <a:spcPts val="600"/>
              </a:spcAft>
              <a:buFont typeface="Arial" panose="020B0604020202020204" pitchFamily="34" charset="0"/>
              <a:buChar char="•"/>
            </a:pPr>
            <a:r>
              <a:rPr lang="en-US" sz="1200" dirty="0"/>
              <a:t>Optional slides: These slides are not required but encouraged:</a:t>
            </a:r>
          </a:p>
          <a:p>
            <a:pPr lvl="1">
              <a:spcAft>
                <a:spcPts val="600"/>
              </a:spcAft>
            </a:pPr>
            <a:r>
              <a:rPr lang="en-US" sz="1200" dirty="0"/>
              <a:t>–    Incentive slide: Edit the presentation to include any class, school, </a:t>
            </a:r>
            <a:br>
              <a:rPr lang="en-US" sz="1200" dirty="0"/>
            </a:br>
            <a:r>
              <a:rPr lang="en-US" sz="1200" dirty="0"/>
              <a:t>      or individual incentives.</a:t>
            </a:r>
          </a:p>
          <a:p>
            <a:pPr lvl="1">
              <a:spcAft>
                <a:spcPts val="600"/>
              </a:spcAft>
            </a:pPr>
            <a:r>
              <a:rPr lang="en-US" sz="1200" dirty="0"/>
              <a:t>–    Embedded Universal Supports slides: When needed, preview these </a:t>
            </a:r>
            <a:br>
              <a:rPr lang="en-US" sz="1200" dirty="0"/>
            </a:br>
            <a:r>
              <a:rPr lang="en-US" sz="1200" dirty="0"/>
              <a:t>      features with students (slides 82–85).</a:t>
            </a:r>
          </a:p>
        </p:txBody>
      </p:sp>
    </p:spTree>
    <p:extLst>
      <p:ext uri="{BB962C8B-B14F-4D97-AF65-F5344CB8AC3E}">
        <p14:creationId xmlns:p14="http://schemas.microsoft.com/office/powerpoint/2010/main" val="1963019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C0416-19CF-D645-AB20-B6C0DA7E51FA}"/>
              </a:ext>
            </a:extLst>
          </p:cNvPr>
          <p:cNvSpPr/>
          <p:nvPr/>
        </p:nvSpPr>
        <p:spPr>
          <a:xfrm>
            <a:off x="5627374" y="2581492"/>
            <a:ext cx="3138847" cy="2554545"/>
          </a:xfrm>
          <a:prstGeom prst="rect">
            <a:avLst/>
          </a:prstGeom>
        </p:spPr>
        <p:txBody>
          <a:bodyPr wrap="square">
            <a:spAutoFit/>
          </a:bodyPr>
          <a:lstStyle/>
          <a:p>
            <a:pPr eaLnBrk="1" hangingPunct="1">
              <a:spcAft>
                <a:spcPts val="0"/>
              </a:spcAft>
            </a:pPr>
            <a:r>
              <a:rPr lang="en-US" altLang="en-US" sz="3200" b="1" dirty="0"/>
              <a:t>Try your best</a:t>
            </a:r>
            <a:r>
              <a:rPr lang="en-US" altLang="en-US" sz="3200" dirty="0"/>
              <a:t>. </a:t>
            </a:r>
            <a:br>
              <a:rPr lang="en-US" altLang="en-US" sz="3200" dirty="0"/>
            </a:br>
            <a:r>
              <a:rPr lang="en-US" altLang="en-US" sz="3200" b="1" dirty="0"/>
              <a:t>Do not rush</a:t>
            </a:r>
            <a:r>
              <a:rPr lang="en-US" altLang="en-US" sz="3200" dirty="0"/>
              <a:t>, but do not spend too much time on any one question.</a:t>
            </a:r>
          </a:p>
        </p:txBody>
      </p:sp>
      <p:pic>
        <p:nvPicPr>
          <p:cNvPr id="5" name="Picture 4">
            <a:extLst>
              <a:ext uri="{FF2B5EF4-FFF2-40B4-BE49-F238E27FC236}">
                <a16:creationId xmlns:a16="http://schemas.microsoft.com/office/drawing/2014/main" id="{D4ED3533-7806-894E-AE65-39362CE9EDD9}"/>
              </a:ext>
            </a:extLst>
          </p:cNvPr>
          <p:cNvPicPr>
            <a:picLocks noChangeAspect="1"/>
          </p:cNvPicPr>
          <p:nvPr/>
        </p:nvPicPr>
        <p:blipFill>
          <a:blip r:embed="rId3"/>
          <a:srcRect/>
          <a:stretch/>
        </p:blipFill>
        <p:spPr>
          <a:xfrm>
            <a:off x="652160" y="1630985"/>
            <a:ext cx="4455560" cy="4455560"/>
          </a:xfrm>
          <a:prstGeom prst="rect">
            <a:avLst/>
          </a:prstGeom>
          <a:effectLst>
            <a:outerShdw blurRad="63500" sx="102000" sy="102000" algn="ctr" rotWithShape="0">
              <a:prstClr val="black">
                <a:alpha val="40000"/>
              </a:prstClr>
            </a:outerShdw>
          </a:effectLst>
        </p:spPr>
      </p:pic>
      <p:sp>
        <p:nvSpPr>
          <p:cNvPr id="9" name="Rounded Rectangle 8">
            <a:extLst>
              <a:ext uri="{FF2B5EF4-FFF2-40B4-BE49-F238E27FC236}">
                <a16:creationId xmlns:a16="http://schemas.microsoft.com/office/drawing/2014/main" id="{6795F4F5-4871-B540-95A9-6BC2CB8D5821}"/>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9065F98F-64C7-9245-B845-5C75C58F6E7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Tree>
    <p:extLst>
      <p:ext uri="{BB962C8B-B14F-4D97-AF65-F5344CB8AC3E}">
        <p14:creationId xmlns:p14="http://schemas.microsoft.com/office/powerpoint/2010/main" val="3245081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shot of a computer screen&#10;&#10;Description automatically generated">
            <a:extLst>
              <a:ext uri="{FF2B5EF4-FFF2-40B4-BE49-F238E27FC236}">
                <a16:creationId xmlns:a16="http://schemas.microsoft.com/office/drawing/2014/main" id="{E31A6B4D-35FB-9548-92F9-92A1AD68E47E}"/>
              </a:ext>
            </a:extLst>
          </p:cNvPr>
          <p:cNvPicPr>
            <a:picLocks noChangeAspect="1"/>
          </p:cNvPicPr>
          <p:nvPr/>
        </p:nvPicPr>
        <p:blipFill>
          <a:blip r:embed="rId3"/>
          <a:stretch>
            <a:fillRect/>
          </a:stretch>
        </p:blipFill>
        <p:spPr>
          <a:xfrm>
            <a:off x="-752735" y="373346"/>
            <a:ext cx="10241289" cy="7680968"/>
          </a:xfrm>
          <a:prstGeom prst="rect">
            <a:avLst/>
          </a:prstGeom>
        </p:spPr>
      </p:pic>
      <p:sp>
        <p:nvSpPr>
          <p:cNvPr id="18" name="Rounded Rectangle 17">
            <a:extLst>
              <a:ext uri="{FF2B5EF4-FFF2-40B4-BE49-F238E27FC236}">
                <a16:creationId xmlns:a16="http://schemas.microsoft.com/office/drawing/2014/main" id="{C13BD27C-ED0D-8341-81DF-55149C228050}"/>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9C1E0682-927D-E547-B243-BA456B5FFB2C}"/>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grpSp>
        <p:nvGrpSpPr>
          <p:cNvPr id="43" name="Group 42">
            <a:extLst>
              <a:ext uri="{FF2B5EF4-FFF2-40B4-BE49-F238E27FC236}">
                <a16:creationId xmlns:a16="http://schemas.microsoft.com/office/drawing/2014/main" id="{FC367E20-8CDA-A24C-806F-748A1DC325BE}"/>
              </a:ext>
            </a:extLst>
          </p:cNvPr>
          <p:cNvGrpSpPr/>
          <p:nvPr/>
        </p:nvGrpSpPr>
        <p:grpSpPr>
          <a:xfrm>
            <a:off x="122423" y="2168963"/>
            <a:ext cx="3465903" cy="3206601"/>
            <a:chOff x="122423" y="2168963"/>
            <a:chExt cx="3465903" cy="3206601"/>
          </a:xfrm>
        </p:grpSpPr>
        <p:grpSp>
          <p:nvGrpSpPr>
            <p:cNvPr id="26" name="Group 25">
              <a:extLst>
                <a:ext uri="{FF2B5EF4-FFF2-40B4-BE49-F238E27FC236}">
                  <a16:creationId xmlns:a16="http://schemas.microsoft.com/office/drawing/2014/main" id="{29B6A45C-8400-964F-A37E-92B2256BD4AF}"/>
                </a:ext>
              </a:extLst>
            </p:cNvPr>
            <p:cNvGrpSpPr/>
            <p:nvPr/>
          </p:nvGrpSpPr>
          <p:grpSpPr>
            <a:xfrm>
              <a:off x="122423" y="2168963"/>
              <a:ext cx="3465903" cy="3206601"/>
              <a:chOff x="122423" y="2168963"/>
              <a:chExt cx="3465903" cy="3511479"/>
            </a:xfrm>
            <a:solidFill>
              <a:schemeClr val="bg1">
                <a:lumMod val="85000"/>
              </a:schemeClr>
            </a:solidFill>
          </p:grpSpPr>
          <p:sp>
            <p:nvSpPr>
              <p:cNvPr id="27" name="Rounded Rectangle 26">
                <a:extLst>
                  <a:ext uri="{FF2B5EF4-FFF2-40B4-BE49-F238E27FC236}">
                    <a16:creationId xmlns:a16="http://schemas.microsoft.com/office/drawing/2014/main" id="{A961CB53-E307-7A4B-AA03-FA9034FD6135}"/>
                  </a:ext>
                </a:extLst>
              </p:cNvPr>
              <p:cNvSpPr/>
              <p:nvPr/>
            </p:nvSpPr>
            <p:spPr>
              <a:xfrm>
                <a:off x="122423" y="2168963"/>
                <a:ext cx="3465903" cy="351147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329F8BE-9F42-A44A-BF9A-C1F89430C79F}"/>
                  </a:ext>
                </a:extLst>
              </p:cNvPr>
              <p:cNvSpPr txBox="1"/>
              <p:nvPr/>
            </p:nvSpPr>
            <p:spPr>
              <a:xfrm>
                <a:off x="297799" y="2391256"/>
                <a:ext cx="3167816" cy="1179638"/>
              </a:xfrm>
              <a:prstGeom prst="rect">
                <a:avLst/>
              </a:prstGeom>
              <a:noFill/>
            </p:spPr>
            <p:txBody>
              <a:bodyPr wrap="square" rtlCol="0">
                <a:spAutoFit/>
              </a:bodyPr>
              <a:lstStyle/>
              <a:p>
                <a:r>
                  <a:rPr lang="en-US" sz="3200" dirty="0"/>
                  <a:t>For </a:t>
                </a:r>
                <a:r>
                  <a:rPr lang="en-US" sz="3200" b="1" dirty="0"/>
                  <a:t>Reading</a:t>
                </a:r>
                <a:r>
                  <a:rPr lang="en-US" sz="3200" dirty="0"/>
                  <a:t>, </a:t>
                </a:r>
                <a:br>
                  <a:rPr lang="en-US" sz="3200" dirty="0"/>
                </a:br>
                <a:r>
                  <a:rPr lang="en-US" sz="3200" dirty="0"/>
                  <a:t>click on the </a:t>
                </a:r>
                <a:r>
                  <a:rPr lang="en-US" sz="3200" b="1" dirty="0"/>
                  <a:t>book</a:t>
                </a:r>
                <a:r>
                  <a:rPr lang="en-US" sz="3200" dirty="0"/>
                  <a:t>. </a:t>
                </a:r>
              </a:p>
            </p:txBody>
          </p:sp>
        </p:grpSp>
        <p:pic>
          <p:nvPicPr>
            <p:cNvPr id="30" name="Picture 29" descr="A picture containing mirror, drawing&#10;&#10;Description automatically generated">
              <a:extLst>
                <a:ext uri="{FF2B5EF4-FFF2-40B4-BE49-F238E27FC236}">
                  <a16:creationId xmlns:a16="http://schemas.microsoft.com/office/drawing/2014/main" id="{F66CCA7D-35CD-4A42-9CE6-53F5C7B2A5A7}"/>
                </a:ext>
              </a:extLst>
            </p:cNvPr>
            <p:cNvPicPr>
              <a:picLocks noChangeAspect="1"/>
            </p:cNvPicPr>
            <p:nvPr/>
          </p:nvPicPr>
          <p:blipFill>
            <a:blip r:embed="rId4"/>
            <a:stretch>
              <a:fillRect/>
            </a:stretch>
          </p:blipFill>
          <p:spPr>
            <a:xfrm>
              <a:off x="989950" y="3523118"/>
              <a:ext cx="1588655" cy="1588655"/>
            </a:xfrm>
            <a:prstGeom prst="rect">
              <a:avLst/>
            </a:prstGeom>
          </p:spPr>
        </p:pic>
      </p:grpSp>
      <p:sp>
        <p:nvSpPr>
          <p:cNvPr id="36" name="Rounded Rectangle 35">
            <a:extLst>
              <a:ext uri="{FF2B5EF4-FFF2-40B4-BE49-F238E27FC236}">
                <a16:creationId xmlns:a16="http://schemas.microsoft.com/office/drawing/2014/main" id="{7D9656CB-29AF-D046-B367-6237E1D54DED}"/>
              </a:ext>
            </a:extLst>
          </p:cNvPr>
          <p:cNvSpPr/>
          <p:nvPr/>
        </p:nvSpPr>
        <p:spPr>
          <a:xfrm>
            <a:off x="3854369" y="3546356"/>
            <a:ext cx="717631" cy="68419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AABEF47-2A70-6047-B668-E1A1B2D07FBB}"/>
              </a:ext>
            </a:extLst>
          </p:cNvPr>
          <p:cNvGrpSpPr/>
          <p:nvPr/>
        </p:nvGrpSpPr>
        <p:grpSpPr>
          <a:xfrm>
            <a:off x="5571557" y="2178902"/>
            <a:ext cx="3465903" cy="3206601"/>
            <a:chOff x="6125658" y="2168963"/>
            <a:chExt cx="3465903" cy="3206601"/>
          </a:xfrm>
        </p:grpSpPr>
        <p:grpSp>
          <p:nvGrpSpPr>
            <p:cNvPr id="38" name="Group 37">
              <a:extLst>
                <a:ext uri="{FF2B5EF4-FFF2-40B4-BE49-F238E27FC236}">
                  <a16:creationId xmlns:a16="http://schemas.microsoft.com/office/drawing/2014/main" id="{16AF16B7-E3FA-724B-915D-AA5CE97424AC}"/>
                </a:ext>
              </a:extLst>
            </p:cNvPr>
            <p:cNvGrpSpPr/>
            <p:nvPr/>
          </p:nvGrpSpPr>
          <p:grpSpPr>
            <a:xfrm>
              <a:off x="6125658" y="2168963"/>
              <a:ext cx="3465903" cy="3206601"/>
              <a:chOff x="122423" y="2168963"/>
              <a:chExt cx="3465903" cy="3511479"/>
            </a:xfrm>
            <a:solidFill>
              <a:schemeClr val="bg1">
                <a:lumMod val="85000"/>
              </a:schemeClr>
            </a:solidFill>
          </p:grpSpPr>
          <p:sp>
            <p:nvSpPr>
              <p:cNvPr id="39" name="Rounded Rectangle 38">
                <a:extLst>
                  <a:ext uri="{FF2B5EF4-FFF2-40B4-BE49-F238E27FC236}">
                    <a16:creationId xmlns:a16="http://schemas.microsoft.com/office/drawing/2014/main" id="{B08DE25A-A7E8-1042-AABA-7C6D15E51008}"/>
                  </a:ext>
                </a:extLst>
              </p:cNvPr>
              <p:cNvSpPr/>
              <p:nvPr/>
            </p:nvSpPr>
            <p:spPr>
              <a:xfrm>
                <a:off x="122423" y="2168963"/>
                <a:ext cx="3465903" cy="351147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E90BA4F-A3FA-FE41-A232-F0DDACA8A331}"/>
                  </a:ext>
                </a:extLst>
              </p:cNvPr>
              <p:cNvSpPr txBox="1"/>
              <p:nvPr/>
            </p:nvSpPr>
            <p:spPr>
              <a:xfrm>
                <a:off x="297799" y="2391256"/>
                <a:ext cx="3167816" cy="1179638"/>
              </a:xfrm>
              <a:prstGeom prst="rect">
                <a:avLst/>
              </a:prstGeom>
              <a:noFill/>
            </p:spPr>
            <p:txBody>
              <a:bodyPr wrap="square" rtlCol="0">
                <a:spAutoFit/>
              </a:bodyPr>
              <a:lstStyle/>
              <a:p>
                <a:r>
                  <a:rPr lang="en-US" sz="3200" dirty="0"/>
                  <a:t>For </a:t>
                </a:r>
                <a:r>
                  <a:rPr lang="en-US" sz="3200" b="1" dirty="0"/>
                  <a:t>Math</a:t>
                </a:r>
                <a:r>
                  <a:rPr lang="en-US" sz="3200" dirty="0"/>
                  <a:t>, click on the </a:t>
                </a:r>
                <a:r>
                  <a:rPr lang="en-US" sz="3200" b="1" dirty="0"/>
                  <a:t>math signs</a:t>
                </a:r>
                <a:r>
                  <a:rPr lang="en-US" sz="3200" dirty="0"/>
                  <a:t>. </a:t>
                </a:r>
              </a:p>
            </p:txBody>
          </p:sp>
        </p:grpSp>
        <p:pic>
          <p:nvPicPr>
            <p:cNvPr id="42" name="Picture 41" descr="A picture containing clock, drawing&#10;&#10;Description automatically generated">
              <a:extLst>
                <a:ext uri="{FF2B5EF4-FFF2-40B4-BE49-F238E27FC236}">
                  <a16:creationId xmlns:a16="http://schemas.microsoft.com/office/drawing/2014/main" id="{DBA090CD-2337-E44F-A534-7D8FE0C65F75}"/>
                </a:ext>
              </a:extLst>
            </p:cNvPr>
            <p:cNvPicPr>
              <a:picLocks noChangeAspect="1"/>
            </p:cNvPicPr>
            <p:nvPr/>
          </p:nvPicPr>
          <p:blipFill>
            <a:blip r:embed="rId5"/>
            <a:stretch>
              <a:fillRect/>
            </a:stretch>
          </p:blipFill>
          <p:spPr>
            <a:xfrm>
              <a:off x="7064281" y="3523118"/>
              <a:ext cx="1588655" cy="1588655"/>
            </a:xfrm>
            <a:prstGeom prst="rect">
              <a:avLst/>
            </a:prstGeom>
          </p:spPr>
        </p:pic>
      </p:grpSp>
      <p:grpSp>
        <p:nvGrpSpPr>
          <p:cNvPr id="46" name="Group 45">
            <a:extLst>
              <a:ext uri="{FF2B5EF4-FFF2-40B4-BE49-F238E27FC236}">
                <a16:creationId xmlns:a16="http://schemas.microsoft.com/office/drawing/2014/main" id="{E53A9BFB-26F2-714F-BC5B-6F29CFF0B7B6}"/>
              </a:ext>
            </a:extLst>
          </p:cNvPr>
          <p:cNvGrpSpPr/>
          <p:nvPr/>
        </p:nvGrpSpPr>
        <p:grpSpPr>
          <a:xfrm>
            <a:off x="1633330" y="5588496"/>
            <a:ext cx="5877340" cy="1024344"/>
            <a:chOff x="1451114" y="5641982"/>
            <a:chExt cx="5877340" cy="1024344"/>
          </a:xfrm>
        </p:grpSpPr>
        <p:sp>
          <p:nvSpPr>
            <p:cNvPr id="45" name="Rounded Rectangle 44">
              <a:extLst>
                <a:ext uri="{FF2B5EF4-FFF2-40B4-BE49-F238E27FC236}">
                  <a16:creationId xmlns:a16="http://schemas.microsoft.com/office/drawing/2014/main" id="{8F4A4053-E586-E94A-B942-7C37C80FE772}"/>
                </a:ext>
              </a:extLst>
            </p:cNvPr>
            <p:cNvSpPr/>
            <p:nvPr/>
          </p:nvSpPr>
          <p:spPr>
            <a:xfrm>
              <a:off x="1451114" y="5641982"/>
              <a:ext cx="5877340" cy="10243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FFD0961-7E4C-9A40-A745-F16ACADA0608}"/>
                </a:ext>
              </a:extLst>
            </p:cNvPr>
            <p:cNvSpPr/>
            <p:nvPr/>
          </p:nvSpPr>
          <p:spPr>
            <a:xfrm>
              <a:off x="1620229" y="5861766"/>
              <a:ext cx="5618018" cy="584775"/>
            </a:xfrm>
            <a:prstGeom prst="rect">
              <a:avLst/>
            </a:prstGeom>
          </p:spPr>
          <p:txBody>
            <a:bodyPr wrap="square">
              <a:spAutoFit/>
            </a:bodyPr>
            <a:lstStyle/>
            <a:p>
              <a:r>
                <a:rPr lang="en-US" sz="3200" b="1" dirty="0"/>
                <a:t>I will tell you which one to click. </a:t>
              </a:r>
            </a:p>
          </p:txBody>
        </p:sp>
      </p:grpSp>
      <p:sp>
        <p:nvSpPr>
          <p:cNvPr id="47" name="Rounded Rectangle 46">
            <a:extLst>
              <a:ext uri="{FF2B5EF4-FFF2-40B4-BE49-F238E27FC236}">
                <a16:creationId xmlns:a16="http://schemas.microsoft.com/office/drawing/2014/main" id="{F7520D92-AF97-B244-AC1C-9556565EA73E}"/>
              </a:ext>
            </a:extLst>
          </p:cNvPr>
          <p:cNvSpPr/>
          <p:nvPr/>
        </p:nvSpPr>
        <p:spPr>
          <a:xfrm>
            <a:off x="4565572" y="3546355"/>
            <a:ext cx="717631" cy="68419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10C16FF-F15A-D746-8D7E-725492357DAC}"/>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BD55407A-0AEC-184C-9D1C-A04000233B95}"/>
              </a:ext>
            </a:extLst>
          </p:cNvPr>
          <p:cNvSpPr/>
          <p:nvPr/>
        </p:nvSpPr>
        <p:spPr>
          <a:xfrm>
            <a:off x="652160" y="368222"/>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pic>
        <p:nvPicPr>
          <p:cNvPr id="17" name="Picture 16" descr="A screenshot of a computer screen&#10;&#10;Description automatically generated">
            <a:extLst>
              <a:ext uri="{FF2B5EF4-FFF2-40B4-BE49-F238E27FC236}">
                <a16:creationId xmlns:a16="http://schemas.microsoft.com/office/drawing/2014/main" id="{069A45F9-82AB-0A44-BEB9-6AEE14D2278B}"/>
              </a:ext>
            </a:extLst>
          </p:cNvPr>
          <p:cNvPicPr>
            <a:picLocks noChangeAspect="1"/>
          </p:cNvPicPr>
          <p:nvPr/>
        </p:nvPicPr>
        <p:blipFill>
          <a:blip r:embed="rId3"/>
          <a:stretch>
            <a:fillRect/>
          </a:stretch>
        </p:blipFill>
        <p:spPr>
          <a:xfrm>
            <a:off x="-592055" y="538658"/>
            <a:ext cx="9940182" cy="7455135"/>
          </a:xfrm>
          <a:prstGeom prst="rect">
            <a:avLst/>
          </a:prstGeom>
        </p:spPr>
      </p:pic>
      <p:sp>
        <p:nvSpPr>
          <p:cNvPr id="10" name="Rounded Rectangle 9">
            <a:extLst>
              <a:ext uri="{FF2B5EF4-FFF2-40B4-BE49-F238E27FC236}">
                <a16:creationId xmlns:a16="http://schemas.microsoft.com/office/drawing/2014/main" id="{31129CBE-60FE-204B-AE3C-3B071E80C637}"/>
              </a:ext>
            </a:extLst>
          </p:cNvPr>
          <p:cNvSpPr/>
          <p:nvPr/>
        </p:nvSpPr>
        <p:spPr>
          <a:xfrm>
            <a:off x="3512126" y="2691820"/>
            <a:ext cx="2126674" cy="102119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7EB142B-544A-A948-A5A3-EB891A650892}"/>
              </a:ext>
            </a:extLst>
          </p:cNvPr>
          <p:cNvGrpSpPr/>
          <p:nvPr/>
        </p:nvGrpSpPr>
        <p:grpSpPr>
          <a:xfrm>
            <a:off x="5864514" y="3202418"/>
            <a:ext cx="3071668" cy="2187000"/>
            <a:chOff x="5864514" y="3202418"/>
            <a:chExt cx="3071668" cy="2187000"/>
          </a:xfrm>
        </p:grpSpPr>
        <p:sp>
          <p:nvSpPr>
            <p:cNvPr id="20" name="Rounded Rectangle 19">
              <a:extLst>
                <a:ext uri="{FF2B5EF4-FFF2-40B4-BE49-F238E27FC236}">
                  <a16:creationId xmlns:a16="http://schemas.microsoft.com/office/drawing/2014/main" id="{66143621-3B40-3A49-8A40-C31CDAB3009F}"/>
                </a:ext>
              </a:extLst>
            </p:cNvPr>
            <p:cNvSpPr/>
            <p:nvPr/>
          </p:nvSpPr>
          <p:spPr>
            <a:xfrm>
              <a:off x="5864514" y="3202418"/>
              <a:ext cx="3071668" cy="2187000"/>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6BF6311-5E24-F747-AA45-24BCF508B769}"/>
                </a:ext>
              </a:extLst>
            </p:cNvPr>
            <p:cNvSpPr txBox="1"/>
            <p:nvPr/>
          </p:nvSpPr>
          <p:spPr>
            <a:xfrm>
              <a:off x="5965366" y="3511088"/>
              <a:ext cx="2869964" cy="1569660"/>
            </a:xfrm>
            <a:prstGeom prst="rect">
              <a:avLst/>
            </a:prstGeom>
            <a:noFill/>
          </p:spPr>
          <p:txBody>
            <a:bodyPr wrap="square" rtlCol="0">
              <a:spAutoFit/>
            </a:bodyPr>
            <a:lstStyle/>
            <a:p>
              <a:r>
                <a:rPr lang="en-US" sz="3200" dirty="0"/>
                <a:t>Click the </a:t>
              </a:r>
              <a:r>
                <a:rPr lang="en-US" sz="3200" b="1" dirty="0"/>
                <a:t>green button </a:t>
              </a:r>
              <a:r>
                <a:rPr lang="en-US" sz="3200" dirty="0"/>
                <a:t>to start your Diagnostic.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195F7-D17A-804F-959C-3CBF5B09EE17}"/>
              </a:ext>
            </a:extLst>
          </p:cNvPr>
          <p:cNvPicPr>
            <a:picLocks noChangeAspect="1"/>
          </p:cNvPicPr>
          <p:nvPr/>
        </p:nvPicPr>
        <p:blipFill>
          <a:blip r:embed="rId3"/>
          <a:srcRect/>
          <a:stretch/>
        </p:blipFill>
        <p:spPr>
          <a:xfrm>
            <a:off x="4736782" y="2001855"/>
            <a:ext cx="4118826" cy="3689256"/>
          </a:xfrm>
          <a:prstGeom prst="rect">
            <a:avLst/>
          </a:prstGeom>
        </p:spPr>
      </p:pic>
      <p:sp>
        <p:nvSpPr>
          <p:cNvPr id="7" name="Right Arrow 6">
            <a:extLst>
              <a:ext uri="{FF2B5EF4-FFF2-40B4-BE49-F238E27FC236}">
                <a16:creationId xmlns:a16="http://schemas.microsoft.com/office/drawing/2014/main" id="{E7A12011-DAB8-1541-8773-A6919AAD97D1}"/>
              </a:ext>
            </a:extLst>
          </p:cNvPr>
          <p:cNvSpPr/>
          <p:nvPr/>
        </p:nvSpPr>
        <p:spPr>
          <a:xfrm>
            <a:off x="3900170" y="2886075"/>
            <a:ext cx="131603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9">
            <a:extLst>
              <a:ext uri="{FF2B5EF4-FFF2-40B4-BE49-F238E27FC236}">
                <a16:creationId xmlns:a16="http://schemas.microsoft.com/office/drawing/2014/main" id="{D3113FD7-53E8-2B49-992D-D29A3320B08A}"/>
              </a:ext>
            </a:extLst>
          </p:cNvPr>
          <p:cNvSpPr txBox="1"/>
          <p:nvPr/>
        </p:nvSpPr>
        <p:spPr>
          <a:xfrm>
            <a:off x="4336891" y="4673923"/>
            <a:ext cx="4860823" cy="1569660"/>
          </a:xfrm>
          <a:prstGeom prst="rect">
            <a:avLst/>
          </a:prstGeom>
          <a:noFill/>
        </p:spPr>
        <p:txBody>
          <a:bodyPr wrap="square" rtlCol="0">
            <a:spAutoFit/>
          </a:bodyPr>
          <a:lstStyle/>
          <a:p>
            <a:pPr algn="ctr"/>
            <a:r>
              <a:rPr lang="en-US" sz="3200" dirty="0"/>
              <a:t>Click on each button to watch a video about a tool. </a:t>
            </a:r>
            <a:br>
              <a:rPr lang="en-US" sz="3200" dirty="0"/>
            </a:br>
            <a:r>
              <a:rPr lang="en-US" sz="3200" dirty="0"/>
              <a:t>Then </a:t>
            </a:r>
            <a:r>
              <a:rPr lang="en-US" sz="3200" b="1" dirty="0"/>
              <a:t>select START TEST</a:t>
            </a:r>
            <a:r>
              <a:rPr lang="en-US" sz="3200" dirty="0"/>
              <a:t>.</a:t>
            </a:r>
          </a:p>
        </p:txBody>
      </p:sp>
      <p:grpSp>
        <p:nvGrpSpPr>
          <p:cNvPr id="12" name="Group 11">
            <a:extLst>
              <a:ext uri="{FF2B5EF4-FFF2-40B4-BE49-F238E27FC236}">
                <a16:creationId xmlns:a16="http://schemas.microsoft.com/office/drawing/2014/main" id="{9F06490A-16FA-664D-9A1E-C8FAA8C64A1E}"/>
              </a:ext>
            </a:extLst>
          </p:cNvPr>
          <p:cNvGrpSpPr/>
          <p:nvPr/>
        </p:nvGrpSpPr>
        <p:grpSpPr>
          <a:xfrm>
            <a:off x="234487" y="2001855"/>
            <a:ext cx="4109704" cy="3681085"/>
            <a:chOff x="74943" y="2117025"/>
            <a:chExt cx="3919891" cy="3511068"/>
          </a:xfrm>
        </p:grpSpPr>
        <p:pic>
          <p:nvPicPr>
            <p:cNvPr id="4" name="Picture 3">
              <a:extLst>
                <a:ext uri="{FF2B5EF4-FFF2-40B4-BE49-F238E27FC236}">
                  <a16:creationId xmlns:a16="http://schemas.microsoft.com/office/drawing/2014/main" id="{BD9B918B-63E6-CB42-BC81-AE0F5B0A6E1C}"/>
                </a:ext>
              </a:extLst>
            </p:cNvPr>
            <p:cNvPicPr>
              <a:picLocks noChangeAspect="1" noChangeArrowheads="1"/>
            </p:cNvPicPr>
            <p:nvPr/>
          </p:nvPicPr>
          <p:blipFill>
            <a:blip r:embed="rId4"/>
            <a:srcRect/>
            <a:stretch/>
          </p:blipFill>
          <p:spPr bwMode="auto">
            <a:xfrm>
              <a:off x="74943" y="2117025"/>
              <a:ext cx="3919891" cy="3511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928E5A4-6B9A-B846-83AB-AB16EED06A56}"/>
                </a:ext>
              </a:extLst>
            </p:cNvPr>
            <p:cNvSpPr txBox="1"/>
            <p:nvPr/>
          </p:nvSpPr>
          <p:spPr>
            <a:xfrm>
              <a:off x="216604" y="4665858"/>
              <a:ext cx="3605825" cy="557766"/>
            </a:xfrm>
            <a:prstGeom prst="rect">
              <a:avLst/>
            </a:prstGeom>
            <a:noFill/>
          </p:spPr>
          <p:txBody>
            <a:bodyPr wrap="square" rtlCol="0">
              <a:spAutoFit/>
            </a:bodyPr>
            <a:lstStyle/>
            <a:p>
              <a:pPr algn="ctr"/>
              <a:r>
                <a:rPr lang="en-US" sz="3200" b="1" dirty="0"/>
                <a:t>Watch a video.</a:t>
              </a:r>
            </a:p>
          </p:txBody>
        </p:sp>
        <p:sp>
          <p:nvSpPr>
            <p:cNvPr id="8" name="Triangle 7">
              <a:extLst>
                <a:ext uri="{FF2B5EF4-FFF2-40B4-BE49-F238E27FC236}">
                  <a16:creationId xmlns:a16="http://schemas.microsoft.com/office/drawing/2014/main" id="{E3410F21-4D91-5F4C-A134-325E45F7E911}"/>
                </a:ext>
              </a:extLst>
            </p:cNvPr>
            <p:cNvSpPr/>
            <p:nvPr/>
          </p:nvSpPr>
          <p:spPr>
            <a:xfrm rot="5400000">
              <a:off x="1868129" y="3173361"/>
              <a:ext cx="593082" cy="511278"/>
            </a:xfrm>
            <a:prstGeom prst="triangl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ounded Rectangle 14">
            <a:extLst>
              <a:ext uri="{FF2B5EF4-FFF2-40B4-BE49-F238E27FC236}">
                <a16:creationId xmlns:a16="http://schemas.microsoft.com/office/drawing/2014/main" id="{64D79187-1654-7C42-9D78-4A0BCB0AA2CA}"/>
              </a:ext>
            </a:extLst>
          </p:cNvPr>
          <p:cNvSpPr/>
          <p:nvPr/>
        </p:nvSpPr>
        <p:spPr>
          <a:xfrm>
            <a:off x="-821803"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4BBB0E44-5865-D544-8ED5-6F08B08A48AB}"/>
              </a:ext>
            </a:extLst>
          </p:cNvPr>
          <p:cNvSpPr/>
          <p:nvPr/>
        </p:nvSpPr>
        <p:spPr>
          <a:xfrm>
            <a:off x="652160" y="368222"/>
            <a:ext cx="8481219" cy="769441"/>
          </a:xfrm>
          <a:prstGeom prst="rect">
            <a:avLst/>
          </a:prstGeom>
        </p:spPr>
        <p:txBody>
          <a:bodyPr wrap="square">
            <a:spAutoFit/>
          </a:bodyPr>
          <a:lstStyle/>
          <a:p>
            <a:pPr>
              <a:defRPr/>
            </a:pPr>
            <a:r>
              <a:rPr lang="en-US" altLang="en-US" sz="4400" b="1" dirty="0"/>
              <a:t>Next, you will:</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2"/>
          <a:srcRect/>
          <a:stretch/>
        </p:blipFill>
        <p:spPr>
          <a:xfrm>
            <a:off x="892800" y="2339397"/>
            <a:ext cx="7557025" cy="4132747"/>
          </a:xfrm>
          <a:prstGeom prst="rect">
            <a:avLst/>
          </a:prstGeom>
        </p:spPr>
      </p:pic>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Student Survey</a:t>
            </a:r>
            <a:endParaRPr lang="en-US" sz="4400"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260568" y="1375012"/>
            <a:ext cx="8622865" cy="1077218"/>
            <a:chOff x="399011" y="5626961"/>
            <a:chExt cx="8157303"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399011" y="5641982"/>
              <a:ext cx="8157303" cy="10243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542629" y="5626961"/>
              <a:ext cx="7863910" cy="1077218"/>
            </a:xfrm>
            <a:prstGeom prst="rect">
              <a:avLst/>
            </a:prstGeom>
          </p:spPr>
          <p:txBody>
            <a:bodyPr wrap="square">
              <a:spAutoFit/>
            </a:bodyPr>
            <a:lstStyle/>
            <a:p>
              <a:r>
                <a:rPr lang="en-US" sz="3200" dirty="0"/>
                <a:t>Once you </a:t>
              </a:r>
              <a:r>
                <a:rPr lang="en-US" sz="3200" b="1" dirty="0"/>
                <a:t>START</a:t>
              </a:r>
              <a:r>
                <a:rPr lang="en-US" sz="3200" dirty="0"/>
                <a:t> or </a:t>
              </a:r>
              <a:r>
                <a:rPr lang="en-US" sz="3200" b="1" dirty="0"/>
                <a:t>RESUME</a:t>
              </a:r>
              <a:r>
                <a:rPr lang="en-US" sz="3200" dirty="0"/>
                <a:t> your Diagnostic, you will see this question pop up on your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617515" y="2970943"/>
            <a:ext cx="2442356" cy="2693877"/>
            <a:chOff x="122424" y="2338929"/>
            <a:chExt cx="2442356" cy="2950006"/>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122424" y="2338929"/>
              <a:ext cx="2266982" cy="2950006"/>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297799" y="2391256"/>
              <a:ext cx="2266981" cy="2797427"/>
            </a:xfrm>
            <a:prstGeom prst="rect">
              <a:avLst/>
            </a:prstGeom>
            <a:noFill/>
          </p:spPr>
          <p:txBody>
            <a:bodyPr wrap="square" rtlCol="0">
              <a:spAutoFit/>
            </a:bodyPr>
            <a:lstStyle/>
            <a:p>
              <a:r>
                <a:rPr lang="en-US" sz="3200" dirty="0"/>
                <a:t>Click </a:t>
              </a:r>
              <a:r>
                <a:rPr lang="en-US" sz="3200" b="1" dirty="0">
                  <a:solidFill>
                    <a:srgbClr val="0070C0"/>
                  </a:solidFill>
                </a:rPr>
                <a:t>Yes</a:t>
              </a:r>
              <a:r>
                <a:rPr lang="en-US" sz="3200" b="1" dirty="0"/>
                <a:t> </a:t>
              </a:r>
              <a:r>
                <a:rPr lang="en-US" sz="3200" dirty="0"/>
                <a:t>if you are taking the Diagnostic at </a:t>
              </a:r>
              <a:r>
                <a:rPr lang="en-US" sz="3200" b="1" dirty="0">
                  <a:solidFill>
                    <a:srgbClr val="0070C0"/>
                  </a:solidFill>
                </a:rPr>
                <a:t>SCHOOL</a:t>
              </a:r>
              <a:r>
                <a:rPr lang="en-US" sz="3200" dirty="0"/>
                <a:t>. </a:t>
              </a:r>
            </a:p>
          </p:txBody>
        </p:sp>
      </p:grpSp>
      <p:grpSp>
        <p:nvGrpSpPr>
          <p:cNvPr id="17" name="Group 16">
            <a:extLst>
              <a:ext uri="{FF2B5EF4-FFF2-40B4-BE49-F238E27FC236}">
                <a16:creationId xmlns:a16="http://schemas.microsoft.com/office/drawing/2014/main" id="{DCE38E2D-5F33-3143-8C5C-C435AB16B829}"/>
              </a:ext>
            </a:extLst>
          </p:cNvPr>
          <p:cNvGrpSpPr/>
          <p:nvPr/>
        </p:nvGrpSpPr>
        <p:grpSpPr>
          <a:xfrm>
            <a:off x="628667" y="2959792"/>
            <a:ext cx="2442356" cy="2693877"/>
            <a:chOff x="122424" y="2338929"/>
            <a:chExt cx="2442356" cy="2950006"/>
          </a:xfrm>
          <a:solidFill>
            <a:schemeClr val="bg1">
              <a:lumMod val="85000"/>
            </a:schemeClr>
          </a:solidFill>
        </p:grpSpPr>
        <p:sp>
          <p:nvSpPr>
            <p:cNvPr id="18" name="Rounded Rectangle 17">
              <a:extLst>
                <a:ext uri="{FF2B5EF4-FFF2-40B4-BE49-F238E27FC236}">
                  <a16:creationId xmlns:a16="http://schemas.microsoft.com/office/drawing/2014/main" id="{E56819B0-FB0D-5F42-B5F5-277FCCEF4E4C}"/>
                </a:ext>
              </a:extLst>
            </p:cNvPr>
            <p:cNvSpPr/>
            <p:nvPr/>
          </p:nvSpPr>
          <p:spPr>
            <a:xfrm>
              <a:off x="122424" y="2338929"/>
              <a:ext cx="2266982" cy="2950006"/>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3C2E80-5D28-D94B-9BC0-3E4DC0D0090D}"/>
                </a:ext>
              </a:extLst>
            </p:cNvPr>
            <p:cNvSpPr txBox="1"/>
            <p:nvPr/>
          </p:nvSpPr>
          <p:spPr>
            <a:xfrm>
              <a:off x="297799" y="2391256"/>
              <a:ext cx="2266981" cy="2797427"/>
            </a:xfrm>
            <a:prstGeom prst="rect">
              <a:avLst/>
            </a:prstGeom>
            <a:noFill/>
          </p:spPr>
          <p:txBody>
            <a:bodyPr wrap="square" rtlCol="0">
              <a:spAutoFit/>
            </a:bodyPr>
            <a:lstStyle/>
            <a:p>
              <a:r>
                <a:rPr lang="en-US" sz="3200" dirty="0"/>
                <a:t>Click </a:t>
              </a:r>
              <a:r>
                <a:rPr lang="en-US" sz="3200" b="1" dirty="0">
                  <a:solidFill>
                    <a:srgbClr val="0070C0"/>
                  </a:solidFill>
                </a:rPr>
                <a:t>No</a:t>
              </a:r>
              <a:r>
                <a:rPr lang="en-US" sz="3200" b="1" dirty="0"/>
                <a:t> </a:t>
              </a:r>
              <a:r>
                <a:rPr lang="en-US" sz="3200" dirty="0"/>
                <a:t>if you are taking the Diagnostic at </a:t>
              </a:r>
              <a:r>
                <a:rPr lang="en-US" sz="3200" b="1" dirty="0">
                  <a:solidFill>
                    <a:srgbClr val="0070C0"/>
                  </a:solidFill>
                </a:rPr>
                <a:t>HOME</a:t>
              </a:r>
              <a:r>
                <a:rPr lang="en-US" sz="3200" dirty="0"/>
                <a:t>. </a:t>
              </a:r>
            </a:p>
          </p:txBody>
        </p:sp>
      </p:grpSp>
      <p:grpSp>
        <p:nvGrpSpPr>
          <p:cNvPr id="20" name="Group 19">
            <a:extLst>
              <a:ext uri="{FF2B5EF4-FFF2-40B4-BE49-F238E27FC236}">
                <a16:creationId xmlns:a16="http://schemas.microsoft.com/office/drawing/2014/main" id="{0FAE1249-07C8-D74A-AB26-5DDBE76213B2}"/>
              </a:ext>
            </a:extLst>
          </p:cNvPr>
          <p:cNvGrpSpPr/>
          <p:nvPr/>
        </p:nvGrpSpPr>
        <p:grpSpPr>
          <a:xfrm>
            <a:off x="6463880" y="3518306"/>
            <a:ext cx="1985945" cy="2146514"/>
            <a:chOff x="5864514" y="3202418"/>
            <a:chExt cx="1985945" cy="2146514"/>
          </a:xfrm>
        </p:grpSpPr>
        <p:sp>
          <p:nvSpPr>
            <p:cNvPr id="21" name="Rounded Rectangle 20">
              <a:extLst>
                <a:ext uri="{FF2B5EF4-FFF2-40B4-BE49-F238E27FC236}">
                  <a16:creationId xmlns:a16="http://schemas.microsoft.com/office/drawing/2014/main" id="{E0C56F0B-4FD4-C149-A183-DC34D4C43E56}"/>
                </a:ext>
              </a:extLst>
            </p:cNvPr>
            <p:cNvSpPr/>
            <p:nvPr/>
          </p:nvSpPr>
          <p:spPr>
            <a:xfrm>
              <a:off x="5864514" y="3202418"/>
              <a:ext cx="1985945" cy="2146514"/>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7AA373F-92D2-4045-BA4F-FA51AE2DE4B6}"/>
                </a:ext>
              </a:extLst>
            </p:cNvPr>
            <p:cNvSpPr txBox="1"/>
            <p:nvPr/>
          </p:nvSpPr>
          <p:spPr>
            <a:xfrm>
              <a:off x="5981847" y="3286829"/>
              <a:ext cx="1751278" cy="2062103"/>
            </a:xfrm>
            <a:prstGeom prst="rect">
              <a:avLst/>
            </a:prstGeom>
            <a:noFill/>
          </p:spPr>
          <p:txBody>
            <a:bodyPr wrap="square" rtlCol="0">
              <a:spAutoFit/>
            </a:bodyPr>
            <a:lstStyle/>
            <a:p>
              <a:r>
                <a:rPr lang="en-US" sz="3200" dirty="0"/>
                <a:t>Click the </a:t>
              </a:r>
              <a:r>
                <a:rPr lang="en-US" sz="3200" b="1" dirty="0"/>
                <a:t>green arrow </a:t>
              </a:r>
              <a:r>
                <a:rPr lang="en-US" sz="3200" dirty="0"/>
                <a:t>to move on.</a:t>
              </a:r>
            </a:p>
          </p:txBody>
        </p:sp>
      </p:grpSp>
      <p:sp>
        <p:nvSpPr>
          <p:cNvPr id="23" name="Rounded Rectangle 22">
            <a:extLst>
              <a:ext uri="{FF2B5EF4-FFF2-40B4-BE49-F238E27FC236}">
                <a16:creationId xmlns:a16="http://schemas.microsoft.com/office/drawing/2014/main" id="{01AB9A82-8B1E-B646-B51C-0D530D377DBD}"/>
              </a:ext>
            </a:extLst>
          </p:cNvPr>
          <p:cNvSpPr/>
          <p:nvPr/>
        </p:nvSpPr>
        <p:spPr>
          <a:xfrm>
            <a:off x="5026421" y="4953000"/>
            <a:ext cx="759668" cy="772193"/>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EE7B6ABE-CB9A-0047-9C10-99870DE14C32}"/>
              </a:ext>
            </a:extLst>
          </p:cNvPr>
          <p:cNvSpPr/>
          <p:nvPr/>
        </p:nvSpPr>
        <p:spPr>
          <a:xfrm>
            <a:off x="3879004" y="4296828"/>
            <a:ext cx="877295" cy="25612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B826ADF-E1D9-1249-AEBD-29F9F29DF13A}"/>
              </a:ext>
            </a:extLst>
          </p:cNvPr>
          <p:cNvSpPr/>
          <p:nvPr/>
        </p:nvSpPr>
        <p:spPr>
          <a:xfrm>
            <a:off x="3879004" y="4652428"/>
            <a:ext cx="877295" cy="25612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25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87E14F76-DB88-0F4C-8D2D-85462D0E403B}"/>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918" name="TextBox 15">
            <a:hlinkClick r:id="rId3"/>
            <a:extLst>
              <a:ext uri="{FF2B5EF4-FFF2-40B4-BE49-F238E27FC236}">
                <a16:creationId xmlns:a16="http://schemas.microsoft.com/office/drawing/2014/main" id="{181D5E77-5B32-E346-AADD-FEA40A99A5F0}"/>
              </a:ext>
            </a:extLst>
          </p:cNvPr>
          <p:cNvSpPr txBox="1">
            <a:spLocks noChangeArrowheads="1"/>
          </p:cNvSpPr>
          <p:nvPr/>
        </p:nvSpPr>
        <p:spPr bwMode="auto">
          <a:xfrm>
            <a:off x="-3663950" y="4547191"/>
            <a:ext cx="25733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 name="TextBox 4">
            <a:extLst>
              <a:ext uri="{FF2B5EF4-FFF2-40B4-BE49-F238E27FC236}">
                <a16:creationId xmlns:a16="http://schemas.microsoft.com/office/drawing/2014/main" id="{D828DB99-A7CF-F444-B267-8E8DADA73DD8}"/>
              </a:ext>
            </a:extLst>
          </p:cNvPr>
          <p:cNvSpPr txBox="1"/>
          <p:nvPr/>
        </p:nvSpPr>
        <p:spPr>
          <a:xfrm>
            <a:off x="7489702" y="5866308"/>
            <a:ext cx="987660" cy="338554"/>
          </a:xfrm>
          <a:prstGeom prst="rect">
            <a:avLst/>
          </a:prstGeom>
          <a:noFill/>
        </p:spPr>
        <p:txBody>
          <a:bodyPr wrap="square" rtlCol="0">
            <a:spAutoFit/>
          </a:bodyPr>
          <a:lstStyle/>
          <a:p>
            <a:r>
              <a:rPr lang="en-US" sz="1600" b="1" i="1" dirty="0">
                <a:solidFill>
                  <a:schemeClr val="bg1"/>
                </a:solidFill>
              </a:rPr>
              <a:t>Optional</a:t>
            </a:r>
          </a:p>
        </p:txBody>
      </p:sp>
      <p:grpSp>
        <p:nvGrpSpPr>
          <p:cNvPr id="10" name="Group 9">
            <a:extLst>
              <a:ext uri="{FF2B5EF4-FFF2-40B4-BE49-F238E27FC236}">
                <a16:creationId xmlns:a16="http://schemas.microsoft.com/office/drawing/2014/main" id="{A0559983-C79C-3240-89D2-6385332F0205}"/>
              </a:ext>
            </a:extLst>
          </p:cNvPr>
          <p:cNvGrpSpPr/>
          <p:nvPr/>
        </p:nvGrpSpPr>
        <p:grpSpPr>
          <a:xfrm>
            <a:off x="2918277" y="3039054"/>
            <a:ext cx="3372464" cy="779892"/>
            <a:chOff x="2885768" y="2500170"/>
            <a:chExt cx="3372464" cy="779892"/>
          </a:xfrm>
        </p:grpSpPr>
        <p:sp>
          <p:nvSpPr>
            <p:cNvPr id="19" name="Rounded Rectangle 18">
              <a:extLst>
                <a:ext uri="{FF2B5EF4-FFF2-40B4-BE49-F238E27FC236}">
                  <a16:creationId xmlns:a16="http://schemas.microsoft.com/office/drawing/2014/main" id="{B615FA51-9749-CC4C-8F5A-4EA81143C18E}"/>
                </a:ext>
              </a:extLst>
            </p:cNvPr>
            <p:cNvSpPr/>
            <p:nvPr/>
          </p:nvSpPr>
          <p:spPr>
            <a:xfrm>
              <a:off x="2885768" y="2500170"/>
              <a:ext cx="3372464" cy="779892"/>
            </a:xfrm>
            <a:prstGeom prst="roundRect">
              <a:avLst/>
            </a:prstGeom>
            <a:solidFill>
              <a:srgbClr val="3C82C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D576650-AB36-134B-B745-81A9139C8F21}"/>
                </a:ext>
              </a:extLst>
            </p:cNvPr>
            <p:cNvGrpSpPr/>
            <p:nvPr/>
          </p:nvGrpSpPr>
          <p:grpSpPr>
            <a:xfrm>
              <a:off x="3560190" y="2549429"/>
              <a:ext cx="2526890" cy="677950"/>
              <a:chOff x="2927099" y="2572029"/>
              <a:chExt cx="2526890" cy="677950"/>
            </a:xfrm>
          </p:grpSpPr>
          <p:sp>
            <p:nvSpPr>
              <p:cNvPr id="28" name="TextBox 27">
                <a:extLst>
                  <a:ext uri="{FF2B5EF4-FFF2-40B4-BE49-F238E27FC236}">
                    <a16:creationId xmlns:a16="http://schemas.microsoft.com/office/drawing/2014/main" id="{636E2DF8-8986-A441-8F66-3E2767FA1EC1}"/>
                  </a:ext>
                </a:extLst>
              </p:cNvPr>
              <p:cNvSpPr txBox="1"/>
              <p:nvPr/>
            </p:nvSpPr>
            <p:spPr>
              <a:xfrm>
                <a:off x="2927099" y="2603648"/>
                <a:ext cx="2526890" cy="646331"/>
              </a:xfrm>
              <a:prstGeom prst="rect">
                <a:avLst/>
              </a:prstGeom>
              <a:noFill/>
            </p:spPr>
            <p:txBody>
              <a:bodyPr wrap="square" rtlCol="0">
                <a:spAutoFit/>
              </a:bodyPr>
              <a:lstStyle/>
              <a:p>
                <a:r>
                  <a:rPr lang="en-US" sz="3600" b="1" dirty="0"/>
                  <a:t>MATH</a:t>
                </a:r>
              </a:p>
            </p:txBody>
          </p:sp>
          <p:pic>
            <p:nvPicPr>
              <p:cNvPr id="29" name="Picture 28">
                <a:hlinkClick r:id="rId4"/>
                <a:extLst>
                  <a:ext uri="{FF2B5EF4-FFF2-40B4-BE49-F238E27FC236}">
                    <a16:creationId xmlns:a16="http://schemas.microsoft.com/office/drawing/2014/main" id="{27F0D72F-9E49-DA4B-9FA6-F5829BB48E76}"/>
                  </a:ext>
                </a:extLst>
              </p:cNvPr>
              <p:cNvPicPr>
                <a:picLocks noChangeAspect="1"/>
              </p:cNvPicPr>
              <p:nvPr/>
            </p:nvPicPr>
            <p:blipFill>
              <a:blip r:embed="rId5"/>
              <a:stretch>
                <a:fillRect/>
              </a:stretch>
            </p:blipFill>
            <p:spPr>
              <a:xfrm>
                <a:off x="4347860" y="2572029"/>
                <a:ext cx="644039" cy="646331"/>
              </a:xfrm>
              <a:prstGeom prst="rect">
                <a:avLst/>
              </a:prstGeom>
            </p:spPr>
          </p:pic>
        </p:grpSp>
      </p:grpSp>
      <p:grpSp>
        <p:nvGrpSpPr>
          <p:cNvPr id="9" name="Group 8">
            <a:extLst>
              <a:ext uri="{FF2B5EF4-FFF2-40B4-BE49-F238E27FC236}">
                <a16:creationId xmlns:a16="http://schemas.microsoft.com/office/drawing/2014/main" id="{66A39F1B-D981-DD42-84D0-5E7A0C1105E5}"/>
              </a:ext>
            </a:extLst>
          </p:cNvPr>
          <p:cNvGrpSpPr/>
          <p:nvPr/>
        </p:nvGrpSpPr>
        <p:grpSpPr>
          <a:xfrm>
            <a:off x="2918277" y="4547191"/>
            <a:ext cx="3372464" cy="779892"/>
            <a:chOff x="2885768" y="3532620"/>
            <a:chExt cx="3372464" cy="779892"/>
          </a:xfrm>
        </p:grpSpPr>
        <p:sp>
          <p:nvSpPr>
            <p:cNvPr id="26" name="Rounded Rectangle 25">
              <a:extLst>
                <a:ext uri="{FF2B5EF4-FFF2-40B4-BE49-F238E27FC236}">
                  <a16:creationId xmlns:a16="http://schemas.microsoft.com/office/drawing/2014/main" id="{6A29E26C-41D1-2641-B75C-7FE0845FF596}"/>
                </a:ext>
              </a:extLst>
            </p:cNvPr>
            <p:cNvSpPr/>
            <p:nvPr/>
          </p:nvSpPr>
          <p:spPr>
            <a:xfrm>
              <a:off x="2885768" y="3532620"/>
              <a:ext cx="3372464" cy="779892"/>
            </a:xfrm>
            <a:prstGeom prst="roundRect">
              <a:avLst/>
            </a:prstGeom>
            <a:solidFill>
              <a:srgbClr val="41B55E"/>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C90EF4-FCEF-4046-8B8E-6F8F8BA4617E}"/>
                </a:ext>
              </a:extLst>
            </p:cNvPr>
            <p:cNvSpPr txBox="1"/>
            <p:nvPr/>
          </p:nvSpPr>
          <p:spPr>
            <a:xfrm>
              <a:off x="3237847" y="3620709"/>
              <a:ext cx="2526890" cy="646331"/>
            </a:xfrm>
            <a:prstGeom prst="rect">
              <a:avLst/>
            </a:prstGeom>
            <a:noFill/>
          </p:spPr>
          <p:txBody>
            <a:bodyPr wrap="square" rtlCol="0">
              <a:spAutoFit/>
            </a:bodyPr>
            <a:lstStyle/>
            <a:p>
              <a:r>
                <a:rPr lang="en-US" sz="3600" b="1" dirty="0"/>
                <a:t>READING</a:t>
              </a:r>
            </a:p>
          </p:txBody>
        </p:sp>
        <p:pic>
          <p:nvPicPr>
            <p:cNvPr id="31" name="Picture 30">
              <a:extLst>
                <a:ext uri="{FF2B5EF4-FFF2-40B4-BE49-F238E27FC236}">
                  <a16:creationId xmlns:a16="http://schemas.microsoft.com/office/drawing/2014/main" id="{B05CB3F6-CE36-AA40-B027-A20F44E07CFD}"/>
                </a:ext>
              </a:extLst>
            </p:cNvPr>
            <p:cNvPicPr>
              <a:picLocks noChangeAspect="1"/>
            </p:cNvPicPr>
            <p:nvPr/>
          </p:nvPicPr>
          <p:blipFill>
            <a:blip r:embed="rId6"/>
            <a:stretch>
              <a:fillRect/>
            </a:stretch>
          </p:blipFill>
          <p:spPr>
            <a:xfrm>
              <a:off x="5187436" y="3589090"/>
              <a:ext cx="644039" cy="646331"/>
            </a:xfrm>
            <a:prstGeom prst="rect">
              <a:avLst/>
            </a:prstGeom>
          </p:spPr>
        </p:pic>
        <p:sp>
          <p:nvSpPr>
            <p:cNvPr id="2" name="TextBox 1">
              <a:hlinkClick r:id="rId7"/>
              <a:extLst>
                <a:ext uri="{FF2B5EF4-FFF2-40B4-BE49-F238E27FC236}">
                  <a16:creationId xmlns:a16="http://schemas.microsoft.com/office/drawing/2014/main" id="{6A9BD9CA-5A04-5F43-9377-552FDCE161AD}"/>
                </a:ext>
              </a:extLst>
            </p:cNvPr>
            <p:cNvSpPr txBox="1"/>
            <p:nvPr/>
          </p:nvSpPr>
          <p:spPr>
            <a:xfrm>
              <a:off x="2885768" y="3543618"/>
              <a:ext cx="3372464" cy="723422"/>
            </a:xfrm>
            <a:prstGeom prst="rect">
              <a:avLst/>
            </a:prstGeom>
            <a:noFill/>
          </p:spPr>
          <p:txBody>
            <a:bodyPr wrap="square" rtlCol="0">
              <a:spAutoFit/>
            </a:bodyPr>
            <a:lstStyle/>
            <a:p>
              <a:endParaRPr lang="en-US" dirty="0"/>
            </a:p>
          </p:txBody>
        </p:sp>
        <p:sp>
          <p:nvSpPr>
            <p:cNvPr id="6" name="TextBox 5">
              <a:hlinkClick r:id="rId8"/>
              <a:extLst>
                <a:ext uri="{FF2B5EF4-FFF2-40B4-BE49-F238E27FC236}">
                  <a16:creationId xmlns:a16="http://schemas.microsoft.com/office/drawing/2014/main" id="{98E98761-0B47-6E47-AB10-7E7C1C5B1D2D}"/>
                </a:ext>
              </a:extLst>
            </p:cNvPr>
            <p:cNvSpPr txBox="1"/>
            <p:nvPr/>
          </p:nvSpPr>
          <p:spPr>
            <a:xfrm>
              <a:off x="3001384" y="3543618"/>
              <a:ext cx="3162748" cy="768894"/>
            </a:xfrm>
            <a:prstGeom prst="rect">
              <a:avLst/>
            </a:prstGeom>
            <a:noFill/>
          </p:spPr>
          <p:txBody>
            <a:bodyPr wrap="square" rtlCol="0">
              <a:spAutoFit/>
            </a:bodyPr>
            <a:lstStyle/>
            <a:p>
              <a:endParaRPr lang="en-US" dirty="0"/>
            </a:p>
          </p:txBody>
        </p:sp>
      </p:grpSp>
      <p:sp>
        <p:nvSpPr>
          <p:cNvPr id="3" name="Rectangle 2">
            <a:extLst>
              <a:ext uri="{FF2B5EF4-FFF2-40B4-BE49-F238E27FC236}">
                <a16:creationId xmlns:a16="http://schemas.microsoft.com/office/drawing/2014/main" id="{002C9E28-6534-EE47-866B-23C6C7F9DA81}"/>
              </a:ext>
            </a:extLst>
          </p:cNvPr>
          <p:cNvSpPr/>
          <p:nvPr/>
        </p:nvSpPr>
        <p:spPr>
          <a:xfrm>
            <a:off x="1522854" y="1715036"/>
            <a:ext cx="6112764" cy="584775"/>
          </a:xfrm>
          <a:prstGeom prst="rect">
            <a:avLst/>
          </a:prstGeom>
        </p:spPr>
        <p:txBody>
          <a:bodyPr wrap="none">
            <a:spAutoFit/>
          </a:bodyPr>
          <a:lstStyle/>
          <a:p>
            <a:pPr algn="ctr"/>
            <a:r>
              <a:rPr lang="en-US" sz="3200" dirty="0">
                <a:solidFill>
                  <a:srgbClr val="222222"/>
                </a:solidFill>
                <a:latin typeface="+mn-lt"/>
              </a:rPr>
              <a:t>You will get to try this on your own!</a:t>
            </a:r>
            <a:endParaRPr lang="en-US" sz="3200" dirty="0">
              <a:latin typeface="+mn-lt"/>
            </a:endParaRPr>
          </a:p>
        </p:txBody>
      </p:sp>
      <p:sp>
        <p:nvSpPr>
          <p:cNvPr id="23" name="Rectangle 22">
            <a:extLst>
              <a:ext uri="{FF2B5EF4-FFF2-40B4-BE49-F238E27FC236}">
                <a16:creationId xmlns:a16="http://schemas.microsoft.com/office/drawing/2014/main" id="{07CC08F2-3E5D-5D40-8B43-B0F84B306494}"/>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Introductory Demo Videos </a:t>
            </a:r>
            <a:endParaRPr lang="en-US" sz="4400" b="1" dirty="0">
              <a:latin typeface="+mn-lt"/>
            </a:endParaRPr>
          </a:p>
        </p:txBody>
      </p:sp>
      <p:grpSp>
        <p:nvGrpSpPr>
          <p:cNvPr id="8" name="Group 7">
            <a:extLst>
              <a:ext uri="{FF2B5EF4-FFF2-40B4-BE49-F238E27FC236}">
                <a16:creationId xmlns:a16="http://schemas.microsoft.com/office/drawing/2014/main" id="{9A0FAA59-B7DB-534C-97EF-BAE777D23FBA}"/>
              </a:ext>
            </a:extLst>
          </p:cNvPr>
          <p:cNvGrpSpPr/>
          <p:nvPr/>
        </p:nvGrpSpPr>
        <p:grpSpPr>
          <a:xfrm>
            <a:off x="7311031" y="-672501"/>
            <a:ext cx="1345001" cy="1345001"/>
            <a:chOff x="7311031" y="-648171"/>
            <a:chExt cx="1345001" cy="1345001"/>
          </a:xfrm>
        </p:grpSpPr>
        <p:sp>
          <p:nvSpPr>
            <p:cNvPr id="7" name="Rounded Rectangle 6">
              <a:extLst>
                <a:ext uri="{FF2B5EF4-FFF2-40B4-BE49-F238E27FC236}">
                  <a16:creationId xmlns:a16="http://schemas.microsoft.com/office/drawing/2014/main" id="{2C0635FA-86D0-4745-9591-3A3911CDF207}"/>
                </a:ext>
              </a:extLst>
            </p:cNvPr>
            <p:cNvSpPr/>
            <p:nvPr/>
          </p:nvSpPr>
          <p:spPr>
            <a:xfrm>
              <a:off x="7311031" y="-648171"/>
              <a:ext cx="1345001" cy="1345001"/>
            </a:xfrm>
            <a:prstGeom prst="roundRect">
              <a:avLst/>
            </a:prstGeom>
            <a:solidFill>
              <a:srgbClr val="95BC3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0D5C0FC-60E6-CF40-98F1-8688E31EACA1}"/>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9C26C-19EA-AB40-8352-F69043FFC6EB}"/>
              </a:ext>
            </a:extLst>
          </p:cNvPr>
          <p:cNvPicPr>
            <a:picLocks noChangeAspect="1"/>
          </p:cNvPicPr>
          <p:nvPr/>
        </p:nvPicPr>
        <p:blipFill>
          <a:blip r:embed="rId3"/>
          <a:stretch>
            <a:fillRect/>
          </a:stretch>
        </p:blipFill>
        <p:spPr>
          <a:xfrm flipH="1">
            <a:off x="6987784" y="2385208"/>
            <a:ext cx="2176238" cy="4123879"/>
          </a:xfrm>
          <a:prstGeom prst="rect">
            <a:avLst/>
          </a:prstGeom>
          <a:effectLst>
            <a:outerShdw blurRad="63500" sx="102000" sy="102000" algn="ctr" rotWithShape="0">
              <a:prstClr val="black">
                <a:alpha val="40000"/>
              </a:prstClr>
            </a:outerShdw>
          </a:effectLst>
        </p:spPr>
      </p:pic>
      <p:sp>
        <p:nvSpPr>
          <p:cNvPr id="16" name="Rounded Rectangle 15">
            <a:extLst>
              <a:ext uri="{FF2B5EF4-FFF2-40B4-BE49-F238E27FC236}">
                <a16:creationId xmlns:a16="http://schemas.microsoft.com/office/drawing/2014/main" id="{259CA758-B911-9B47-BC60-99FFC4AAB74F}"/>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6AA65689-2F56-B34E-AADD-7A6DF5065DD9}"/>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Helpful Tips</a:t>
            </a:r>
            <a:endParaRPr lang="en-US" sz="4400" b="1" dirty="0">
              <a:latin typeface="+mn-lt"/>
            </a:endParaRPr>
          </a:p>
        </p:txBody>
      </p:sp>
      <p:grpSp>
        <p:nvGrpSpPr>
          <p:cNvPr id="10" name="Group 9">
            <a:extLst>
              <a:ext uri="{FF2B5EF4-FFF2-40B4-BE49-F238E27FC236}">
                <a16:creationId xmlns:a16="http://schemas.microsoft.com/office/drawing/2014/main" id="{14D0B2F3-5023-1542-8323-26D86B0B9E86}"/>
              </a:ext>
            </a:extLst>
          </p:cNvPr>
          <p:cNvGrpSpPr/>
          <p:nvPr/>
        </p:nvGrpSpPr>
        <p:grpSpPr>
          <a:xfrm>
            <a:off x="765929" y="1699245"/>
            <a:ext cx="7074840" cy="596900"/>
            <a:chOff x="765929" y="2506847"/>
            <a:chExt cx="7074840" cy="596900"/>
          </a:xfrm>
        </p:grpSpPr>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449494" y="2518972"/>
              <a:ext cx="63912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Take your time and </a:t>
              </a:r>
              <a:r>
                <a:rPr lang="en-US" altLang="en-US" b="1" dirty="0"/>
                <a:t>do not rush</a:t>
              </a:r>
              <a:r>
                <a:rPr lang="en-US" altLang="en-US" dirty="0"/>
                <a:t>.</a:t>
              </a:r>
            </a:p>
          </p:txBody>
        </p:sp>
        <p:pic>
          <p:nvPicPr>
            <p:cNvPr id="21" name="Picture 20">
              <a:extLst>
                <a:ext uri="{FF2B5EF4-FFF2-40B4-BE49-F238E27FC236}">
                  <a16:creationId xmlns:a16="http://schemas.microsoft.com/office/drawing/2014/main" id="{8A37B26E-CA2F-7842-A430-C2A48013EFAA}"/>
                </a:ext>
              </a:extLst>
            </p:cNvPr>
            <p:cNvPicPr>
              <a:picLocks noChangeAspect="1"/>
            </p:cNvPicPr>
            <p:nvPr/>
          </p:nvPicPr>
          <p:blipFill>
            <a:blip r:embed="rId4"/>
            <a:srcRect/>
            <a:stretch/>
          </p:blipFill>
          <p:spPr>
            <a:xfrm>
              <a:off x="765929" y="2506847"/>
              <a:ext cx="596900" cy="596900"/>
            </a:xfrm>
            <a:prstGeom prst="rect">
              <a:avLst/>
            </a:prstGeom>
          </p:spPr>
        </p:pic>
      </p:grpSp>
      <p:grpSp>
        <p:nvGrpSpPr>
          <p:cNvPr id="12" name="Group 11">
            <a:extLst>
              <a:ext uri="{FF2B5EF4-FFF2-40B4-BE49-F238E27FC236}">
                <a16:creationId xmlns:a16="http://schemas.microsoft.com/office/drawing/2014/main" id="{81ED6368-DA97-9D42-94D6-2D0580E6F78C}"/>
              </a:ext>
            </a:extLst>
          </p:cNvPr>
          <p:cNvGrpSpPr/>
          <p:nvPr/>
        </p:nvGrpSpPr>
        <p:grpSpPr>
          <a:xfrm>
            <a:off x="765929" y="4000497"/>
            <a:ext cx="7142177" cy="1569660"/>
            <a:chOff x="765929" y="4808099"/>
            <a:chExt cx="7142177" cy="1569660"/>
          </a:xfrm>
        </p:grpSpPr>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449494" y="4808099"/>
              <a:ext cx="64586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t>Try your best! </a:t>
              </a:r>
              <a:r>
                <a:rPr lang="en-US" altLang="en-US" dirty="0"/>
                <a:t>Remember: Just like</a:t>
              </a:r>
            </a:p>
            <a:p>
              <a:pPr>
                <a:spcBef>
                  <a:spcPct val="0"/>
                </a:spcBef>
                <a:buFontTx/>
                <a:buNone/>
              </a:pPr>
              <a:r>
                <a:rPr lang="en-US" altLang="en-US" dirty="0"/>
                <a:t>when we are at school, your </a:t>
              </a:r>
            </a:p>
            <a:p>
              <a:pPr>
                <a:spcBef>
                  <a:spcPct val="0"/>
                </a:spcBef>
                <a:buFontTx/>
                <a:buNone/>
              </a:pPr>
              <a:r>
                <a:rPr lang="en-US" altLang="en-US" dirty="0"/>
                <a:t>teacher and family cannot help! </a:t>
              </a:r>
            </a:p>
          </p:txBody>
        </p:sp>
        <p:pic>
          <p:nvPicPr>
            <p:cNvPr id="22" name="Picture 21">
              <a:extLst>
                <a:ext uri="{FF2B5EF4-FFF2-40B4-BE49-F238E27FC236}">
                  <a16:creationId xmlns:a16="http://schemas.microsoft.com/office/drawing/2014/main" id="{162F2BDA-E29F-254D-BA0D-35A25DD178E6}"/>
                </a:ext>
              </a:extLst>
            </p:cNvPr>
            <p:cNvPicPr>
              <a:picLocks noChangeAspect="1"/>
            </p:cNvPicPr>
            <p:nvPr/>
          </p:nvPicPr>
          <p:blipFill>
            <a:blip r:embed="rId5"/>
            <a:srcRect/>
            <a:stretch/>
          </p:blipFill>
          <p:spPr>
            <a:xfrm>
              <a:off x="765929" y="4820799"/>
              <a:ext cx="584200" cy="584200"/>
            </a:xfrm>
            <a:prstGeom prst="rect">
              <a:avLst/>
            </a:prstGeom>
          </p:spPr>
        </p:pic>
      </p:grpSp>
      <p:grpSp>
        <p:nvGrpSpPr>
          <p:cNvPr id="11" name="Group 10">
            <a:extLst>
              <a:ext uri="{FF2B5EF4-FFF2-40B4-BE49-F238E27FC236}">
                <a16:creationId xmlns:a16="http://schemas.microsoft.com/office/drawing/2014/main" id="{705F4208-C2D8-C640-A1B9-FBCE960AD727}"/>
              </a:ext>
            </a:extLst>
          </p:cNvPr>
          <p:cNvGrpSpPr/>
          <p:nvPr/>
        </p:nvGrpSpPr>
        <p:grpSpPr>
          <a:xfrm>
            <a:off x="765929" y="2594146"/>
            <a:ext cx="7074840" cy="1077218"/>
            <a:chOff x="765929" y="3401748"/>
            <a:chExt cx="7074840" cy="1077218"/>
          </a:xfrm>
        </p:grpSpPr>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449494" y="3401748"/>
              <a:ext cx="63912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Read each question and </a:t>
              </a:r>
              <a:br>
                <a:rPr lang="en-US" altLang="en-US" dirty="0"/>
              </a:br>
              <a:r>
                <a:rPr lang="en-US" altLang="en-US" dirty="0"/>
                <a:t>answer choice </a:t>
              </a:r>
              <a:r>
                <a:rPr lang="en-US" altLang="en-US" b="1" dirty="0"/>
                <a:t>carefully</a:t>
              </a:r>
              <a:r>
                <a:rPr lang="en-US" altLang="en-US" dirty="0"/>
                <a:t>. </a:t>
              </a:r>
            </a:p>
          </p:txBody>
        </p:sp>
        <p:pic>
          <p:nvPicPr>
            <p:cNvPr id="19" name="Picture 18">
              <a:extLst>
                <a:ext uri="{FF2B5EF4-FFF2-40B4-BE49-F238E27FC236}">
                  <a16:creationId xmlns:a16="http://schemas.microsoft.com/office/drawing/2014/main" id="{A2DD8834-2063-8F4F-85AC-777A1A0FD990}"/>
                </a:ext>
              </a:extLst>
            </p:cNvPr>
            <p:cNvPicPr>
              <a:picLocks noChangeAspect="1"/>
            </p:cNvPicPr>
            <p:nvPr/>
          </p:nvPicPr>
          <p:blipFill>
            <a:blip r:embed="rId6"/>
            <a:srcRect/>
            <a:stretch/>
          </p:blipFill>
          <p:spPr>
            <a:xfrm>
              <a:off x="765929" y="3530975"/>
              <a:ext cx="596900" cy="596900"/>
            </a:xfrm>
            <a:prstGeom prst="rect">
              <a:avLst/>
            </a:prstGeom>
          </p:spPr>
        </p:pic>
      </p:grpSp>
    </p:spTree>
    <p:extLst>
      <p:ext uri="{BB962C8B-B14F-4D97-AF65-F5344CB8AC3E}">
        <p14:creationId xmlns:p14="http://schemas.microsoft.com/office/powerpoint/2010/main" val="2275529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360C77-5178-A049-A837-3788EC38C55F}"/>
              </a:ext>
            </a:extLst>
          </p:cNvPr>
          <p:cNvPicPr>
            <a:picLocks noChangeAspect="1"/>
          </p:cNvPicPr>
          <p:nvPr/>
        </p:nvPicPr>
        <p:blipFill>
          <a:blip r:embed="rId3"/>
          <a:stretch>
            <a:fillRect/>
          </a:stretch>
        </p:blipFill>
        <p:spPr>
          <a:xfrm>
            <a:off x="5846216" y="3618297"/>
            <a:ext cx="2824753" cy="3696742"/>
          </a:xfrm>
          <a:prstGeom prst="rect">
            <a:avLst/>
          </a:prstGeom>
          <a:effectLst>
            <a:outerShdw blurRad="63500" sx="102000" sy="102000" algn="ctr" rotWithShape="0">
              <a:prstClr val="black">
                <a:alpha val="40000"/>
              </a:prstClr>
            </a:outerShdw>
          </a:effectLst>
        </p:spPr>
      </p:pic>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1643026" y="4206489"/>
            <a:ext cx="67833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t>Check your work.</a:t>
            </a:r>
            <a:endParaRPr lang="en-US" altLang="en-US" dirty="0"/>
          </a:p>
        </p:txBody>
      </p:sp>
      <p:pic>
        <p:nvPicPr>
          <p:cNvPr id="20" name="Picture 19">
            <a:extLst>
              <a:ext uri="{FF2B5EF4-FFF2-40B4-BE49-F238E27FC236}">
                <a16:creationId xmlns:a16="http://schemas.microsoft.com/office/drawing/2014/main" id="{F660AC73-4E26-444B-B6B4-BF4DFF716641}"/>
              </a:ext>
            </a:extLst>
          </p:cNvPr>
          <p:cNvPicPr>
            <a:picLocks noChangeAspect="1"/>
          </p:cNvPicPr>
          <p:nvPr/>
        </p:nvPicPr>
        <p:blipFill>
          <a:blip r:embed="rId4"/>
          <a:srcRect/>
          <a:stretch/>
        </p:blipFill>
        <p:spPr>
          <a:xfrm>
            <a:off x="1058828" y="4213126"/>
            <a:ext cx="571500" cy="571500"/>
          </a:xfrm>
          <a:prstGeom prst="rect">
            <a:avLst/>
          </a:prstGeom>
        </p:spPr>
      </p:pic>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1643026" y="2952074"/>
            <a:ext cx="734907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Reading—</a:t>
            </a:r>
            <a:r>
              <a:rPr lang="en-US" altLang="en-US" b="1" dirty="0"/>
              <a:t>Read each passage carefully.</a:t>
            </a:r>
          </a:p>
        </p:txBody>
      </p:sp>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1643026" y="1685533"/>
            <a:ext cx="63912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Math—</a:t>
            </a:r>
            <a:r>
              <a:rPr lang="en-US" altLang="en-US" b="1" dirty="0"/>
              <a:t>Show your work.</a:t>
            </a:r>
          </a:p>
        </p:txBody>
      </p:sp>
      <p:sp>
        <p:nvSpPr>
          <p:cNvPr id="17" name="Rounded Rectangle 16">
            <a:extLst>
              <a:ext uri="{FF2B5EF4-FFF2-40B4-BE49-F238E27FC236}">
                <a16:creationId xmlns:a16="http://schemas.microsoft.com/office/drawing/2014/main" id="{25DC5E37-6FEF-DD45-B5C4-5CCF6C337C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F005285C-A628-8847-8BF5-C2E6820D5172}"/>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Helpful Tips</a:t>
            </a:r>
            <a:endParaRPr lang="en-US" sz="4400" b="1" dirty="0">
              <a:latin typeface="+mn-lt"/>
            </a:endParaRPr>
          </a:p>
        </p:txBody>
      </p:sp>
      <p:pic>
        <p:nvPicPr>
          <p:cNvPr id="14" name="Picture 13">
            <a:extLst>
              <a:ext uri="{FF2B5EF4-FFF2-40B4-BE49-F238E27FC236}">
                <a16:creationId xmlns:a16="http://schemas.microsoft.com/office/drawing/2014/main" id="{7C956EDD-3295-CF49-ACA1-575CFD4E3B15}"/>
              </a:ext>
            </a:extLst>
          </p:cNvPr>
          <p:cNvPicPr>
            <a:picLocks noChangeAspect="1"/>
          </p:cNvPicPr>
          <p:nvPr/>
        </p:nvPicPr>
        <p:blipFill>
          <a:blip r:embed="rId5"/>
          <a:srcRect/>
          <a:stretch/>
        </p:blipFill>
        <p:spPr>
          <a:xfrm>
            <a:off x="1058828" y="2958424"/>
            <a:ext cx="571500" cy="571500"/>
          </a:xfrm>
          <a:prstGeom prst="rect">
            <a:avLst/>
          </a:prstGeom>
        </p:spPr>
      </p:pic>
      <p:pic>
        <p:nvPicPr>
          <p:cNvPr id="15" name="Picture 14">
            <a:extLst>
              <a:ext uri="{FF2B5EF4-FFF2-40B4-BE49-F238E27FC236}">
                <a16:creationId xmlns:a16="http://schemas.microsoft.com/office/drawing/2014/main" id="{79801910-40D1-B144-B50A-5325F14901CC}"/>
              </a:ext>
            </a:extLst>
          </p:cNvPr>
          <p:cNvPicPr>
            <a:picLocks noChangeAspect="1"/>
          </p:cNvPicPr>
          <p:nvPr/>
        </p:nvPicPr>
        <p:blipFill>
          <a:blip r:embed="rId6"/>
          <a:srcRect/>
          <a:stretch/>
        </p:blipFill>
        <p:spPr>
          <a:xfrm>
            <a:off x="1058828" y="1685533"/>
            <a:ext cx="596900" cy="596900"/>
          </a:xfrm>
          <a:prstGeom prst="rect">
            <a:avLst/>
          </a:prstGeom>
        </p:spPr>
      </p:pic>
    </p:spTree>
    <p:extLst>
      <p:ext uri="{BB962C8B-B14F-4D97-AF65-F5344CB8AC3E}">
        <p14:creationId xmlns:p14="http://schemas.microsoft.com/office/powerpoint/2010/main" val="2952540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10F52E-B2E6-4440-BF28-990464138CB8}"/>
              </a:ext>
            </a:extLst>
          </p:cNvPr>
          <p:cNvSpPr/>
          <p:nvPr/>
        </p:nvSpPr>
        <p:spPr>
          <a:xfrm>
            <a:off x="923485" y="1415860"/>
            <a:ext cx="7297030" cy="959045"/>
          </a:xfrm>
          <a:prstGeom prst="rect">
            <a:avLst/>
          </a:prstGeom>
        </p:spPr>
        <p:txBody>
          <a:bodyPr wrap="square">
            <a:spAutoFit/>
          </a:bodyPr>
          <a:lstStyle/>
          <a:p>
            <a:pPr algn="ct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11" name="Rounded Rectangle 10">
            <a:extLst>
              <a:ext uri="{FF2B5EF4-FFF2-40B4-BE49-F238E27FC236}">
                <a16:creationId xmlns:a16="http://schemas.microsoft.com/office/drawing/2014/main" id="{20D260D1-2B0E-4949-A442-8F89D404427C}"/>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74B39979-ACE7-054F-BFF7-76571762BCB1}"/>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8" name="Picture 7">
            <a:extLst>
              <a:ext uri="{FF2B5EF4-FFF2-40B4-BE49-F238E27FC236}">
                <a16:creationId xmlns:a16="http://schemas.microsoft.com/office/drawing/2014/main" id="{B21E10CD-8F97-CD40-8A20-6A1A8073AE6C}"/>
              </a:ext>
            </a:extLst>
          </p:cNvPr>
          <p:cNvPicPr>
            <a:picLocks noChangeAspect="1"/>
          </p:cNvPicPr>
          <p:nvPr/>
        </p:nvPicPr>
        <p:blipFill>
          <a:blip r:embed="rId3"/>
          <a:srcRect/>
          <a:stretch/>
        </p:blipFill>
        <p:spPr>
          <a:xfrm>
            <a:off x="1248508" y="2526824"/>
            <a:ext cx="6646984" cy="415381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964D20E4-C6F3-5346-8D99-F6382CBAA2D9}"/>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Box 6">
            <a:extLst>
              <a:ext uri="{FF2B5EF4-FFF2-40B4-BE49-F238E27FC236}">
                <a16:creationId xmlns:a16="http://schemas.microsoft.com/office/drawing/2014/main" id="{632D9598-45E3-E54B-A4AC-F3D5FC921C74}"/>
              </a:ext>
            </a:extLst>
          </p:cNvPr>
          <p:cNvSpPr txBox="1"/>
          <p:nvPr/>
        </p:nvSpPr>
        <p:spPr>
          <a:xfrm>
            <a:off x="7635618" y="6132910"/>
            <a:ext cx="987660" cy="338554"/>
          </a:xfrm>
          <a:prstGeom prst="rect">
            <a:avLst/>
          </a:prstGeom>
          <a:noFill/>
        </p:spPr>
        <p:txBody>
          <a:bodyPr wrap="square" rtlCol="0">
            <a:spAutoFit/>
          </a:bodyPr>
          <a:lstStyle/>
          <a:p>
            <a:r>
              <a:rPr lang="en-US" sz="1600" b="1" i="1" dirty="0">
                <a:solidFill>
                  <a:schemeClr val="bg1"/>
                </a:solidFill>
              </a:rPr>
              <a:t>Optional</a:t>
            </a:r>
          </a:p>
        </p:txBody>
      </p:sp>
      <p:pic>
        <p:nvPicPr>
          <p:cNvPr id="5" name="Picture 4">
            <a:extLst>
              <a:ext uri="{FF2B5EF4-FFF2-40B4-BE49-F238E27FC236}">
                <a16:creationId xmlns:a16="http://schemas.microsoft.com/office/drawing/2014/main" id="{1C9690CB-D0F8-2645-99D9-D1760FBBE07C}"/>
              </a:ext>
            </a:extLst>
          </p:cNvPr>
          <p:cNvPicPr>
            <a:picLocks noChangeAspect="1"/>
          </p:cNvPicPr>
          <p:nvPr/>
        </p:nvPicPr>
        <p:blipFill>
          <a:blip r:embed="rId3"/>
          <a:stretch>
            <a:fillRect/>
          </a:stretch>
        </p:blipFill>
        <p:spPr>
          <a:xfrm>
            <a:off x="4663485" y="1525936"/>
            <a:ext cx="4116293" cy="4478374"/>
          </a:xfrm>
          <a:prstGeom prst="rect">
            <a:avLst/>
          </a:prstGeom>
          <a:effectLst>
            <a:outerShdw blurRad="63500" sx="102000" sy="102000" algn="ctr" rotWithShape="0">
              <a:prstClr val="black">
                <a:alpha val="40000"/>
              </a:prstClr>
            </a:outerShdw>
          </a:effectLst>
        </p:spPr>
      </p:pic>
      <p:sp>
        <p:nvSpPr>
          <p:cNvPr id="14" name="TextBox 3">
            <a:extLst>
              <a:ext uri="{FF2B5EF4-FFF2-40B4-BE49-F238E27FC236}">
                <a16:creationId xmlns:a16="http://schemas.microsoft.com/office/drawing/2014/main" id="{633180B4-9ADC-AC4E-8D56-8E57A628B342}"/>
              </a:ext>
            </a:extLst>
          </p:cNvPr>
          <p:cNvSpPr txBox="1">
            <a:spLocks noChangeArrowheads="1"/>
          </p:cNvSpPr>
          <p:nvPr/>
        </p:nvSpPr>
        <p:spPr bwMode="auto">
          <a:xfrm>
            <a:off x="778266" y="1649019"/>
            <a:ext cx="4026954"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17" name="Rectangle 16">
            <a:extLst>
              <a:ext uri="{FF2B5EF4-FFF2-40B4-BE49-F238E27FC236}">
                <a16:creationId xmlns:a16="http://schemas.microsoft.com/office/drawing/2014/main" id="{6CC6E0B6-5028-7848-AE42-2226D912DA07}"/>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Incentives</a:t>
            </a:r>
            <a:endParaRPr lang="en-US" sz="4400" b="1" dirty="0">
              <a:latin typeface="+mn-lt"/>
            </a:endParaRPr>
          </a:p>
        </p:txBody>
      </p:sp>
      <p:grpSp>
        <p:nvGrpSpPr>
          <p:cNvPr id="10" name="Group 9">
            <a:extLst>
              <a:ext uri="{FF2B5EF4-FFF2-40B4-BE49-F238E27FC236}">
                <a16:creationId xmlns:a16="http://schemas.microsoft.com/office/drawing/2014/main" id="{19A8E707-FD89-B342-A306-687153257054}"/>
              </a:ext>
            </a:extLst>
          </p:cNvPr>
          <p:cNvGrpSpPr/>
          <p:nvPr/>
        </p:nvGrpSpPr>
        <p:grpSpPr>
          <a:xfrm>
            <a:off x="7311031" y="-672501"/>
            <a:ext cx="1345001" cy="1345001"/>
            <a:chOff x="7311031" y="-648171"/>
            <a:chExt cx="1345001" cy="1345001"/>
          </a:xfrm>
        </p:grpSpPr>
        <p:sp>
          <p:nvSpPr>
            <p:cNvPr id="15" name="Rounded Rectangle 14">
              <a:extLst>
                <a:ext uri="{FF2B5EF4-FFF2-40B4-BE49-F238E27FC236}">
                  <a16:creationId xmlns:a16="http://schemas.microsoft.com/office/drawing/2014/main" id="{7FC7F40B-4184-954E-AD2B-4C8B8C782EC4}"/>
                </a:ext>
              </a:extLst>
            </p:cNvPr>
            <p:cNvSpPr/>
            <p:nvPr/>
          </p:nvSpPr>
          <p:spPr>
            <a:xfrm>
              <a:off x="7311031" y="-648171"/>
              <a:ext cx="1345001" cy="1345001"/>
            </a:xfrm>
            <a:prstGeom prst="roundRect">
              <a:avLst/>
            </a:prstGeom>
            <a:solidFill>
              <a:srgbClr val="95BC3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C83445-EEF5-CD4D-8C87-55EC005751DE}"/>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04068E-5FB0-2144-A749-A85D99C14ACB}"/>
              </a:ext>
            </a:extLst>
          </p:cNvPr>
          <p:cNvPicPr>
            <a:picLocks noChangeAspect="1"/>
          </p:cNvPicPr>
          <p:nvPr/>
        </p:nvPicPr>
        <p:blipFill>
          <a:blip r:embed="rId3"/>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C2768905-7937-5B46-A7BB-95B48CAB3FD3}"/>
              </a:ext>
            </a:extLst>
          </p:cNvPr>
          <p:cNvPicPr>
            <a:picLocks noChangeAspect="1"/>
          </p:cNvPicPr>
          <p:nvPr/>
        </p:nvPicPr>
        <p:blipFill>
          <a:blip r:embed="rId4"/>
          <a:stretch>
            <a:fillRect/>
          </a:stretch>
        </p:blipFill>
        <p:spPr>
          <a:xfrm>
            <a:off x="4488025" y="2364443"/>
            <a:ext cx="4506686" cy="4371069"/>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CA4FC726-D7AB-F443-BA13-597A225EEE32}"/>
              </a:ext>
            </a:extLst>
          </p:cNvPr>
          <p:cNvSpPr>
            <a:spLocks noGrp="1"/>
          </p:cNvSpPr>
          <p:nvPr>
            <p:ph type="title"/>
          </p:nvPr>
        </p:nvSpPr>
        <p:spPr>
          <a:xfrm>
            <a:off x="261005" y="1670349"/>
            <a:ext cx="7886700" cy="1325563"/>
          </a:xfrm>
          <a:ln>
            <a:noFill/>
          </a:ln>
        </p:spPr>
        <p:txBody>
          <a:bodyPr>
            <a:noAutofit/>
          </a:bodyPr>
          <a:lstStyle/>
          <a:p>
            <a:r>
              <a:rPr lang="en-US" sz="6000" dirty="0"/>
              <a:t>Get Pumped Up</a:t>
            </a:r>
            <a:br>
              <a:rPr lang="en-US" sz="6000" dirty="0"/>
            </a:br>
            <a:r>
              <a:rPr lang="en-US" sz="6000" dirty="0"/>
              <a:t>for Success!</a:t>
            </a:r>
          </a:p>
        </p:txBody>
      </p:sp>
      <p:pic>
        <p:nvPicPr>
          <p:cNvPr id="9" name="Picture 8">
            <a:extLst>
              <a:ext uri="{FF2B5EF4-FFF2-40B4-BE49-F238E27FC236}">
                <a16:creationId xmlns:a16="http://schemas.microsoft.com/office/drawing/2014/main" id="{83421F71-E17A-FB40-B669-433B4C220DDE}"/>
              </a:ext>
            </a:extLst>
          </p:cNvPr>
          <p:cNvPicPr>
            <a:picLocks noChangeAspect="1"/>
          </p:cNvPicPr>
          <p:nvPr/>
        </p:nvPicPr>
        <p:blipFill>
          <a:blip r:embed="rId5"/>
          <a:srcRect/>
          <a:stretch/>
        </p:blipFill>
        <p:spPr>
          <a:xfrm>
            <a:off x="261005" y="571356"/>
            <a:ext cx="3039621" cy="667234"/>
          </a:xfrm>
          <a:prstGeom prst="rect">
            <a:avLst/>
          </a:prstGeom>
        </p:spPr>
      </p:pic>
      <p:sp>
        <p:nvSpPr>
          <p:cNvPr id="11" name="Title 3">
            <a:extLst>
              <a:ext uri="{FF2B5EF4-FFF2-40B4-BE49-F238E27FC236}">
                <a16:creationId xmlns:a16="http://schemas.microsoft.com/office/drawing/2014/main" id="{AEF4D14F-7654-D348-B674-DAC78F13F332}"/>
              </a:ext>
            </a:extLst>
          </p:cNvPr>
          <p:cNvSpPr txBox="1">
            <a:spLocks/>
          </p:cNvSpPr>
          <p:nvPr/>
        </p:nvSpPr>
        <p:spPr>
          <a:xfrm>
            <a:off x="261005" y="3487423"/>
            <a:ext cx="2962962" cy="554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t>Kindergarten</a:t>
            </a:r>
          </a:p>
        </p:txBody>
      </p:sp>
      <p:cxnSp>
        <p:nvCxnSpPr>
          <p:cNvPr id="13" name="Straight Connector 12">
            <a:extLst>
              <a:ext uri="{FF2B5EF4-FFF2-40B4-BE49-F238E27FC236}">
                <a16:creationId xmlns:a16="http://schemas.microsoft.com/office/drawing/2014/main" id="{EFE18F05-DE3D-C045-BCE5-80E14775C931}"/>
              </a:ext>
            </a:extLst>
          </p:cNvPr>
          <p:cNvCxnSpPr>
            <a:cxnSpLocks/>
          </p:cNvCxnSpPr>
          <p:nvPr/>
        </p:nvCxnSpPr>
        <p:spPr>
          <a:xfrm>
            <a:off x="354315" y="3297652"/>
            <a:ext cx="3597769" cy="0"/>
          </a:xfrm>
          <a:prstGeom prst="line">
            <a:avLst/>
          </a:prstGeom>
          <a:ln w="22225" cap="rnd">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2">
            <a:extLst>
              <a:ext uri="{FF2B5EF4-FFF2-40B4-BE49-F238E27FC236}">
                <a16:creationId xmlns:a16="http://schemas.microsoft.com/office/drawing/2014/main" id="{B7AFAE59-801B-B44F-89FE-5699C4989DEB}"/>
              </a:ext>
            </a:extLst>
          </p:cNvPr>
          <p:cNvSpPr>
            <a:spLocks noChangeArrowheads="1"/>
          </p:cNvSpPr>
          <p:nvPr/>
        </p:nvSpPr>
        <p:spPr bwMode="auto">
          <a:xfrm>
            <a:off x="581114" y="1925245"/>
            <a:ext cx="3082841"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5400" b="1" dirty="0"/>
              <a:t>To do my best on </a:t>
            </a:r>
          </a:p>
          <a:p>
            <a:pPr>
              <a:spcBef>
                <a:spcPct val="0"/>
              </a:spcBef>
              <a:buNone/>
            </a:pPr>
            <a:r>
              <a:rPr lang="en-US" altLang="en-US" sz="5400" b="1" i="1" dirty="0" err="1"/>
              <a:t>i</a:t>
            </a:r>
            <a:r>
              <a:rPr lang="en-US" altLang="en-US" sz="5400" b="1" i="1" dirty="0"/>
              <a:t>-Ready</a:t>
            </a:r>
            <a:r>
              <a:rPr lang="en-US" altLang="en-US" sz="5400" b="1" dirty="0"/>
              <a:t>, </a:t>
            </a:r>
          </a:p>
          <a:p>
            <a:pPr>
              <a:spcBef>
                <a:spcPct val="0"/>
              </a:spcBef>
              <a:buNone/>
            </a:pPr>
            <a:r>
              <a:rPr lang="en-US" altLang="en-US" sz="5400" b="1" dirty="0"/>
              <a:t>I will . . . </a:t>
            </a:r>
          </a:p>
        </p:txBody>
      </p:sp>
      <p:pic>
        <p:nvPicPr>
          <p:cNvPr id="4" name="Picture 3">
            <a:extLst>
              <a:ext uri="{FF2B5EF4-FFF2-40B4-BE49-F238E27FC236}">
                <a16:creationId xmlns:a16="http://schemas.microsoft.com/office/drawing/2014/main" id="{BFF17030-1D86-8241-8DB8-568330660F39}"/>
              </a:ext>
            </a:extLst>
          </p:cNvPr>
          <p:cNvPicPr>
            <a:picLocks noChangeAspect="1"/>
          </p:cNvPicPr>
          <p:nvPr/>
        </p:nvPicPr>
        <p:blipFill>
          <a:blip r:embed="rId3"/>
          <a:stretch>
            <a:fillRect/>
          </a:stretch>
        </p:blipFill>
        <p:spPr>
          <a:xfrm rot="19981260" flipH="1">
            <a:off x="4913810" y="1037681"/>
            <a:ext cx="2834941" cy="5559690"/>
          </a:xfrm>
          <a:prstGeom prst="rect">
            <a:avLst/>
          </a:prstGeom>
          <a:effectLst>
            <a:outerShdw blurRad="63500" sx="102000" sy="102000" algn="ctr" rotWithShape="0">
              <a:prstClr val="black">
                <a:alpha val="40000"/>
              </a:prstClr>
            </a:outerShdw>
          </a:effectLst>
        </p:spPr>
      </p:pic>
      <p:sp>
        <p:nvSpPr>
          <p:cNvPr id="11" name="Rounded Rectangle 10">
            <a:extLst>
              <a:ext uri="{FF2B5EF4-FFF2-40B4-BE49-F238E27FC236}">
                <a16:creationId xmlns:a16="http://schemas.microsoft.com/office/drawing/2014/main" id="{BF932DEE-46EB-7B4D-89C5-3FA178BCAEBA}"/>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343900DF-C477-7945-A6C7-C00BC0DE3B8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Let’s Remember . . .</a:t>
            </a:r>
            <a:endParaRPr lang="en-US" sz="44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D7387-7587-BF44-993C-3F9FB360F54A}"/>
              </a:ext>
            </a:extLst>
          </p:cNvPr>
          <p:cNvPicPr>
            <a:picLocks noChangeAspect="1"/>
          </p:cNvPicPr>
          <p:nvPr/>
        </p:nvPicPr>
        <p:blipFill>
          <a:blip r:embed="rId3"/>
          <a:stretch>
            <a:fillRect/>
          </a:stretch>
        </p:blipFill>
        <p:spPr>
          <a:xfrm>
            <a:off x="0" y="23202"/>
            <a:ext cx="9144000" cy="6858000"/>
          </a:xfrm>
          <a:prstGeom prst="rect">
            <a:avLst/>
          </a:prstGeom>
        </p:spPr>
      </p:pic>
      <p:pic>
        <p:nvPicPr>
          <p:cNvPr id="6" name="Picture 5">
            <a:extLst>
              <a:ext uri="{FF2B5EF4-FFF2-40B4-BE49-F238E27FC236}">
                <a16:creationId xmlns:a16="http://schemas.microsoft.com/office/drawing/2014/main" id="{4FD35FB8-4C15-2149-B804-B8B485D8FF06}"/>
              </a:ext>
            </a:extLst>
          </p:cNvPr>
          <p:cNvPicPr>
            <a:picLocks noChangeAspect="1"/>
          </p:cNvPicPr>
          <p:nvPr/>
        </p:nvPicPr>
        <p:blipFill>
          <a:blip r:embed="rId4"/>
          <a:stretch>
            <a:fillRect/>
          </a:stretch>
        </p:blipFill>
        <p:spPr>
          <a:xfrm>
            <a:off x="3560521" y="1252964"/>
            <a:ext cx="4921356" cy="4773261"/>
          </a:xfrm>
          <a:prstGeom prst="rect">
            <a:avLst/>
          </a:prstGeom>
          <a:effectLst>
            <a:outerShdw blurRad="63500" sx="102000" sy="102000" algn="ctr" rotWithShape="0">
              <a:prstClr val="black">
                <a:alpha val="40000"/>
              </a:prstClr>
            </a:outerShdw>
          </a:effectLst>
        </p:spPr>
      </p:pic>
      <p:pic>
        <p:nvPicPr>
          <p:cNvPr id="4" name="Picture 3" descr="A picture containing clock&#10;&#10;Description automatically generated">
            <a:extLst>
              <a:ext uri="{FF2B5EF4-FFF2-40B4-BE49-F238E27FC236}">
                <a16:creationId xmlns:a16="http://schemas.microsoft.com/office/drawing/2014/main" id="{58A4E7EE-F2A4-364C-BD2C-89790C5CA807}"/>
              </a:ext>
            </a:extLst>
          </p:cNvPr>
          <p:cNvPicPr>
            <a:picLocks noChangeAspect="1"/>
          </p:cNvPicPr>
          <p:nvPr/>
        </p:nvPicPr>
        <p:blipFill>
          <a:blip r:embed="rId5"/>
          <a:stretch>
            <a:fillRect/>
          </a:stretch>
        </p:blipFill>
        <p:spPr>
          <a:xfrm>
            <a:off x="399325" y="1499510"/>
            <a:ext cx="2931871" cy="4280170"/>
          </a:xfrm>
          <a:prstGeom prst="rect">
            <a:avLst/>
          </a:prstGeom>
          <a:effectLst>
            <a:outerShdw blurRad="63500" sx="102000" sy="102000" algn="ctr" rotWithShape="0">
              <a:prstClr val="black">
                <a:alpha val="40000"/>
              </a:prstClr>
            </a:outerShdw>
          </a:effectLst>
        </p:spPr>
      </p:pic>
      <p:sp>
        <p:nvSpPr>
          <p:cNvPr id="8" name="Title 3">
            <a:extLst>
              <a:ext uri="{FF2B5EF4-FFF2-40B4-BE49-F238E27FC236}">
                <a16:creationId xmlns:a16="http://schemas.microsoft.com/office/drawing/2014/main" id="{6D84922A-BC29-A241-A8C0-2A14BBA05225}"/>
              </a:ext>
            </a:extLst>
          </p:cNvPr>
          <p:cNvSpPr>
            <a:spLocks noGrp="1"/>
          </p:cNvSpPr>
          <p:nvPr>
            <p:ph type="title"/>
          </p:nvPr>
        </p:nvSpPr>
        <p:spPr>
          <a:xfrm>
            <a:off x="628650" y="173947"/>
            <a:ext cx="7886700" cy="1325563"/>
          </a:xfrm>
          <a:ln>
            <a:noFill/>
          </a:ln>
        </p:spPr>
        <p:txBody>
          <a:bodyPr>
            <a:noAutofit/>
          </a:bodyPr>
          <a:lstStyle/>
          <a:p>
            <a:pPr algn="ctr"/>
            <a:r>
              <a:rPr lang="en-US" sz="6000" dirty="0"/>
              <a:t>You Will Rock It!</a:t>
            </a:r>
          </a:p>
        </p:txBody>
      </p:sp>
      <p:pic>
        <p:nvPicPr>
          <p:cNvPr id="9" name="Picture 8">
            <a:extLst>
              <a:ext uri="{FF2B5EF4-FFF2-40B4-BE49-F238E27FC236}">
                <a16:creationId xmlns:a16="http://schemas.microsoft.com/office/drawing/2014/main" id="{741F7E15-FFB6-D149-8D76-13087ECC73D8}"/>
              </a:ext>
            </a:extLst>
          </p:cNvPr>
          <p:cNvPicPr>
            <a:picLocks noChangeAspect="1"/>
          </p:cNvPicPr>
          <p:nvPr/>
        </p:nvPicPr>
        <p:blipFill>
          <a:blip r:embed="rId6"/>
          <a:srcRect/>
          <a:stretch/>
        </p:blipFill>
        <p:spPr>
          <a:xfrm>
            <a:off x="3470230" y="6200349"/>
            <a:ext cx="2203540" cy="483704"/>
          </a:xfrm>
          <a:prstGeom prst="rect">
            <a:avLst/>
          </a:prstGeom>
        </p:spPr>
      </p:pic>
    </p:spTree>
    <p:extLst>
      <p:ext uri="{BB962C8B-B14F-4D97-AF65-F5344CB8AC3E}">
        <p14:creationId xmlns:p14="http://schemas.microsoft.com/office/powerpoint/2010/main" val="293256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able, person, large, refrigerator&#10;&#10;Description automatically generated">
            <a:extLst>
              <a:ext uri="{FF2B5EF4-FFF2-40B4-BE49-F238E27FC236}">
                <a16:creationId xmlns:a16="http://schemas.microsoft.com/office/drawing/2014/main" id="{37A695D0-781C-E640-BA75-8CEB84CC1E5E}"/>
              </a:ext>
            </a:extLst>
          </p:cNvPr>
          <p:cNvPicPr>
            <a:picLocks noChangeAspect="1"/>
          </p:cNvPicPr>
          <p:nvPr/>
        </p:nvPicPr>
        <p:blipFill>
          <a:blip r:embed="rId3"/>
          <a:stretch>
            <a:fillRect/>
          </a:stretch>
        </p:blipFill>
        <p:spPr>
          <a:xfrm>
            <a:off x="0" y="0"/>
            <a:ext cx="9144000" cy="6858000"/>
          </a:xfrm>
          <a:prstGeom prst="rect">
            <a:avLst/>
          </a:prstGeom>
        </p:spPr>
      </p:pic>
      <p:sp>
        <p:nvSpPr>
          <p:cNvPr id="12" name="Title 3">
            <a:extLst>
              <a:ext uri="{FF2B5EF4-FFF2-40B4-BE49-F238E27FC236}">
                <a16:creationId xmlns:a16="http://schemas.microsoft.com/office/drawing/2014/main" id="{D995B936-14BD-E44E-9F12-52D9A93618ED}"/>
              </a:ext>
            </a:extLst>
          </p:cNvPr>
          <p:cNvSpPr>
            <a:spLocks noGrp="1"/>
          </p:cNvSpPr>
          <p:nvPr>
            <p:ph type="title"/>
          </p:nvPr>
        </p:nvSpPr>
        <p:spPr>
          <a:xfrm>
            <a:off x="261005" y="1670349"/>
            <a:ext cx="7886700" cy="1325563"/>
          </a:xfrm>
          <a:ln>
            <a:noFill/>
          </a:ln>
        </p:spPr>
        <p:txBody>
          <a:bodyPr>
            <a:noAutofit/>
          </a:bodyPr>
          <a:lstStyle/>
          <a:p>
            <a:r>
              <a:rPr lang="en-US" sz="6000" dirty="0">
                <a:effectLst>
                  <a:glow rad="63500">
                    <a:schemeClr val="accent4">
                      <a:satMod val="175000"/>
                      <a:alpha val="13000"/>
                    </a:schemeClr>
                  </a:glow>
                </a:effectLst>
              </a:rPr>
              <a:t>Get Pumped Up</a:t>
            </a:r>
            <a:br>
              <a:rPr lang="en-US" sz="6000" dirty="0">
                <a:effectLst>
                  <a:glow rad="63500">
                    <a:schemeClr val="accent4">
                      <a:satMod val="175000"/>
                      <a:alpha val="13000"/>
                    </a:schemeClr>
                  </a:glow>
                </a:effectLst>
              </a:rPr>
            </a:br>
            <a:r>
              <a:rPr lang="en-US" sz="6000" dirty="0">
                <a:effectLst>
                  <a:glow rad="63500">
                    <a:schemeClr val="accent4">
                      <a:satMod val="175000"/>
                      <a:alpha val="13000"/>
                    </a:schemeClr>
                  </a:glow>
                </a:effectLst>
              </a:rPr>
              <a:t>for Success!</a:t>
            </a:r>
          </a:p>
        </p:txBody>
      </p:sp>
      <p:pic>
        <p:nvPicPr>
          <p:cNvPr id="13" name="Picture 12">
            <a:extLst>
              <a:ext uri="{FF2B5EF4-FFF2-40B4-BE49-F238E27FC236}">
                <a16:creationId xmlns:a16="http://schemas.microsoft.com/office/drawing/2014/main" id="{AF19E811-FDE9-A942-BED4-07E3A5E6D736}"/>
              </a:ext>
            </a:extLst>
          </p:cNvPr>
          <p:cNvPicPr>
            <a:picLocks noChangeAspect="1"/>
          </p:cNvPicPr>
          <p:nvPr/>
        </p:nvPicPr>
        <p:blipFill>
          <a:blip r:embed="rId4"/>
          <a:srcRect/>
          <a:stretch/>
        </p:blipFill>
        <p:spPr>
          <a:xfrm>
            <a:off x="380273" y="571356"/>
            <a:ext cx="3039621" cy="667234"/>
          </a:xfrm>
          <a:prstGeom prst="rect">
            <a:avLst/>
          </a:prstGeom>
          <a:effectLst/>
        </p:spPr>
      </p:pic>
      <p:sp>
        <p:nvSpPr>
          <p:cNvPr id="14" name="Title 3">
            <a:extLst>
              <a:ext uri="{FF2B5EF4-FFF2-40B4-BE49-F238E27FC236}">
                <a16:creationId xmlns:a16="http://schemas.microsoft.com/office/drawing/2014/main" id="{39A07936-B920-EA42-9635-0A9107C9E5DB}"/>
              </a:ext>
            </a:extLst>
          </p:cNvPr>
          <p:cNvSpPr txBox="1">
            <a:spLocks/>
          </p:cNvSpPr>
          <p:nvPr/>
        </p:nvSpPr>
        <p:spPr>
          <a:xfrm>
            <a:off x="261005" y="3487423"/>
            <a:ext cx="2962962" cy="554377"/>
          </a:xfrm>
          <a:prstGeom prst="rect">
            <a:avLst/>
          </a:prstGeom>
          <a:effectLst>
            <a:glow rad="254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effectLst>
                  <a:glow rad="63500">
                    <a:schemeClr val="accent4">
                      <a:satMod val="175000"/>
                      <a:alpha val="13000"/>
                    </a:schemeClr>
                  </a:glow>
                </a:effectLst>
              </a:rPr>
              <a:t>Grades 1–2</a:t>
            </a:r>
          </a:p>
        </p:txBody>
      </p:sp>
      <p:cxnSp>
        <p:nvCxnSpPr>
          <p:cNvPr id="15" name="Straight Connector 14">
            <a:extLst>
              <a:ext uri="{FF2B5EF4-FFF2-40B4-BE49-F238E27FC236}">
                <a16:creationId xmlns:a16="http://schemas.microsoft.com/office/drawing/2014/main" id="{800DE696-8C12-7848-AEAC-26EB82136C16}"/>
              </a:ext>
            </a:extLst>
          </p:cNvPr>
          <p:cNvCxnSpPr>
            <a:cxnSpLocks/>
          </p:cNvCxnSpPr>
          <p:nvPr/>
        </p:nvCxnSpPr>
        <p:spPr>
          <a:xfrm>
            <a:off x="354315" y="3297652"/>
            <a:ext cx="3597769" cy="0"/>
          </a:xfrm>
          <a:prstGeom prst="line">
            <a:avLst/>
          </a:prstGeom>
          <a:ln w="22225" cap="rnd">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1D2692-955A-A046-A374-D60498D791CB}"/>
              </a:ext>
            </a:extLst>
          </p:cNvPr>
          <p:cNvPicPr>
            <a:picLocks noChangeAspect="1"/>
          </p:cNvPicPr>
          <p:nvPr/>
        </p:nvPicPr>
        <p:blipFill>
          <a:blip r:embed="rId5"/>
          <a:stretch>
            <a:fillRect/>
          </a:stretch>
        </p:blipFill>
        <p:spPr>
          <a:xfrm>
            <a:off x="4488025" y="2364443"/>
            <a:ext cx="4506686" cy="43710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292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16EE29CE-1F5A-2447-8420-8593C0C5E87D}"/>
              </a:ext>
            </a:extLst>
          </p:cNvPr>
          <p:cNvSpPr/>
          <p:nvPr/>
        </p:nvSpPr>
        <p:spPr>
          <a:xfrm>
            <a:off x="-899624" y="28457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A91A1D55-BD5C-9C40-8CB8-E89F84AE83CF}"/>
              </a:ext>
            </a:extLst>
          </p:cNvPr>
          <p:cNvSpPr/>
          <p:nvPr/>
        </p:nvSpPr>
        <p:spPr>
          <a:xfrm>
            <a:off x="574339" y="378162"/>
            <a:ext cx="8481219" cy="769441"/>
          </a:xfrm>
          <a:prstGeom prst="rect">
            <a:avLst/>
          </a:prstGeom>
        </p:spPr>
        <p:txBody>
          <a:bodyPr wrap="square">
            <a:spAutoFit/>
          </a:bodyPr>
          <a:lstStyle/>
          <a:p>
            <a:pPr>
              <a:defRPr/>
            </a:pPr>
            <a:r>
              <a:rPr lang="en-US" altLang="en-US" sz="4400" b="1" dirty="0"/>
              <a:t>What We Will Cover</a:t>
            </a:r>
            <a:endParaRPr lang="en-US" sz="4400" dirty="0"/>
          </a:p>
        </p:txBody>
      </p:sp>
      <p:grpSp>
        <p:nvGrpSpPr>
          <p:cNvPr id="22" name="Group 21">
            <a:extLst>
              <a:ext uri="{FF2B5EF4-FFF2-40B4-BE49-F238E27FC236}">
                <a16:creationId xmlns:a16="http://schemas.microsoft.com/office/drawing/2014/main" id="{59A57809-F9B9-3D4B-9C15-34475A10FFF2}"/>
              </a:ext>
            </a:extLst>
          </p:cNvPr>
          <p:cNvGrpSpPr/>
          <p:nvPr/>
        </p:nvGrpSpPr>
        <p:grpSpPr>
          <a:xfrm>
            <a:off x="696805" y="1608063"/>
            <a:ext cx="3381192" cy="694944"/>
            <a:chOff x="696805" y="1392163"/>
            <a:chExt cx="3381192" cy="694944"/>
          </a:xfrm>
        </p:grpSpPr>
        <p:pic>
          <p:nvPicPr>
            <p:cNvPr id="23" name="Picture 21">
              <a:extLst>
                <a:ext uri="{FF2B5EF4-FFF2-40B4-BE49-F238E27FC236}">
                  <a16:creationId xmlns:a16="http://schemas.microsoft.com/office/drawing/2014/main" id="{4E6CEABC-747E-CA46-A2B1-264A195C720E}"/>
                </a:ext>
              </a:extLst>
            </p:cNvPr>
            <p:cNvPicPr>
              <a:picLocks noChangeAspect="1" noChangeArrowheads="1"/>
            </p:cNvPicPr>
            <p:nvPr/>
          </p:nvPicPr>
          <p:blipFill>
            <a:blip r:embed="rId3"/>
            <a:srcRect/>
            <a:stretch/>
          </p:blipFill>
          <p:spPr bwMode="auto">
            <a:xfrm>
              <a:off x="696805" y="1392163"/>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D5FDFED1-D47D-F54A-BCD7-0D477E011019}"/>
                </a:ext>
              </a:extLst>
            </p:cNvPr>
            <p:cNvSpPr/>
            <p:nvPr/>
          </p:nvSpPr>
          <p:spPr>
            <a:xfrm>
              <a:off x="1343787" y="1447248"/>
              <a:ext cx="2734210" cy="584775"/>
            </a:xfrm>
            <a:prstGeom prst="rect">
              <a:avLst/>
            </a:prstGeom>
          </p:spPr>
          <p:txBody>
            <a:bodyPr wrap="none">
              <a:spAutoFit/>
            </a:bodyPr>
            <a:lstStyle/>
            <a:p>
              <a:pPr>
                <a:spcAft>
                  <a:spcPts val="0"/>
                </a:spcAft>
              </a:pPr>
              <a:r>
                <a:rPr lang="en-US" altLang="en-US" sz="3200" dirty="0"/>
                <a:t>Things to Know</a:t>
              </a:r>
            </a:p>
          </p:txBody>
        </p:sp>
      </p:grpSp>
      <p:grpSp>
        <p:nvGrpSpPr>
          <p:cNvPr id="43" name="Group 42">
            <a:extLst>
              <a:ext uri="{FF2B5EF4-FFF2-40B4-BE49-F238E27FC236}">
                <a16:creationId xmlns:a16="http://schemas.microsoft.com/office/drawing/2014/main" id="{D205140B-E24F-9C46-9FB3-0816E4FA43F7}"/>
              </a:ext>
            </a:extLst>
          </p:cNvPr>
          <p:cNvGrpSpPr/>
          <p:nvPr/>
        </p:nvGrpSpPr>
        <p:grpSpPr>
          <a:xfrm>
            <a:off x="696805" y="2465041"/>
            <a:ext cx="3390233" cy="691949"/>
            <a:chOff x="696805" y="2245949"/>
            <a:chExt cx="3390233" cy="691949"/>
          </a:xfrm>
        </p:grpSpPr>
        <p:pic>
          <p:nvPicPr>
            <p:cNvPr id="44" name="Picture 4">
              <a:extLst>
                <a:ext uri="{FF2B5EF4-FFF2-40B4-BE49-F238E27FC236}">
                  <a16:creationId xmlns:a16="http://schemas.microsoft.com/office/drawing/2014/main" id="{646C8E68-FAD9-014C-9857-0ADB059F174D}"/>
                </a:ext>
              </a:extLst>
            </p:cNvPr>
            <p:cNvPicPr>
              <a:picLocks noChangeAspect="1" noChangeArrowheads="1"/>
            </p:cNvPicPr>
            <p:nvPr/>
          </p:nvPicPr>
          <p:blipFill>
            <a:blip r:embed="rId4"/>
            <a:srcRect/>
            <a:stretch/>
          </p:blipFill>
          <p:spPr bwMode="auto">
            <a:xfrm>
              <a:off x="696805" y="2245949"/>
              <a:ext cx="704088" cy="69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A2B5C9AF-4AF9-6E41-A9F9-44701A518CF5}"/>
                </a:ext>
              </a:extLst>
            </p:cNvPr>
            <p:cNvSpPr/>
            <p:nvPr/>
          </p:nvSpPr>
          <p:spPr>
            <a:xfrm>
              <a:off x="1343787" y="2299536"/>
              <a:ext cx="2743251" cy="584775"/>
            </a:xfrm>
            <a:prstGeom prst="rect">
              <a:avLst/>
            </a:prstGeom>
          </p:spPr>
          <p:txBody>
            <a:bodyPr wrap="none">
              <a:spAutoFit/>
            </a:bodyPr>
            <a:lstStyle/>
            <a:p>
              <a:pPr>
                <a:spcAft>
                  <a:spcPts val="0"/>
                </a:spcAft>
              </a:pPr>
              <a:r>
                <a:rPr lang="en-US" altLang="en-US" sz="3200" dirty="0"/>
                <a:t>What to Expect</a:t>
              </a:r>
            </a:p>
          </p:txBody>
        </p:sp>
      </p:grpSp>
      <p:grpSp>
        <p:nvGrpSpPr>
          <p:cNvPr id="46" name="Group 45">
            <a:extLst>
              <a:ext uri="{FF2B5EF4-FFF2-40B4-BE49-F238E27FC236}">
                <a16:creationId xmlns:a16="http://schemas.microsoft.com/office/drawing/2014/main" id="{51160555-C8C4-BA47-99FF-E19B45DECB7B}"/>
              </a:ext>
            </a:extLst>
          </p:cNvPr>
          <p:cNvGrpSpPr/>
          <p:nvPr/>
        </p:nvGrpSpPr>
        <p:grpSpPr>
          <a:xfrm>
            <a:off x="696805" y="3319024"/>
            <a:ext cx="4126653" cy="694944"/>
            <a:chOff x="696805" y="3110152"/>
            <a:chExt cx="4126653" cy="694944"/>
          </a:xfrm>
        </p:grpSpPr>
        <p:pic>
          <p:nvPicPr>
            <p:cNvPr id="47" name="Picture 25">
              <a:extLst>
                <a:ext uri="{FF2B5EF4-FFF2-40B4-BE49-F238E27FC236}">
                  <a16:creationId xmlns:a16="http://schemas.microsoft.com/office/drawing/2014/main" id="{05545185-4AA5-A348-B817-8F2E84A00C8C}"/>
                </a:ext>
              </a:extLst>
            </p:cNvPr>
            <p:cNvPicPr>
              <a:picLocks noChangeAspect="1" noChangeArrowheads="1"/>
            </p:cNvPicPr>
            <p:nvPr/>
          </p:nvPicPr>
          <p:blipFill>
            <a:blip r:embed="rId5"/>
            <a:srcRect/>
            <a:stretch/>
          </p:blipFill>
          <p:spPr bwMode="auto">
            <a:xfrm>
              <a:off x="696805" y="3110152"/>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585DA1F9-DE3E-9D43-95CC-7A33EFC5F250}"/>
                </a:ext>
              </a:extLst>
            </p:cNvPr>
            <p:cNvSpPr/>
            <p:nvPr/>
          </p:nvSpPr>
          <p:spPr>
            <a:xfrm>
              <a:off x="1343787" y="3165237"/>
              <a:ext cx="3479671" cy="584775"/>
            </a:xfrm>
            <a:prstGeom prst="rect">
              <a:avLst/>
            </a:prstGeom>
          </p:spPr>
          <p:txBody>
            <a:bodyPr wrap="none">
              <a:spAutoFit/>
            </a:bodyPr>
            <a:lstStyle/>
            <a:p>
              <a:pPr>
                <a:spcAft>
                  <a:spcPts val="0"/>
                </a:spcAft>
              </a:pPr>
              <a:r>
                <a:rPr lang="en-US" altLang="en-US" sz="3200" dirty="0"/>
                <a:t>Introduction Videos</a:t>
              </a:r>
            </a:p>
          </p:txBody>
        </p:sp>
      </p:grpSp>
      <p:grpSp>
        <p:nvGrpSpPr>
          <p:cNvPr id="52" name="Group 51">
            <a:extLst>
              <a:ext uri="{FF2B5EF4-FFF2-40B4-BE49-F238E27FC236}">
                <a16:creationId xmlns:a16="http://schemas.microsoft.com/office/drawing/2014/main" id="{21EEEEB3-9CDA-684B-B9D3-194CB455814A}"/>
              </a:ext>
            </a:extLst>
          </p:cNvPr>
          <p:cNvGrpSpPr/>
          <p:nvPr/>
        </p:nvGrpSpPr>
        <p:grpSpPr>
          <a:xfrm>
            <a:off x="696805" y="4156680"/>
            <a:ext cx="1501318" cy="695325"/>
            <a:chOff x="696805" y="4822628"/>
            <a:chExt cx="1501318" cy="695325"/>
          </a:xfrm>
        </p:grpSpPr>
        <p:pic>
          <p:nvPicPr>
            <p:cNvPr id="53" name="Picture 8">
              <a:extLst>
                <a:ext uri="{FF2B5EF4-FFF2-40B4-BE49-F238E27FC236}">
                  <a16:creationId xmlns:a16="http://schemas.microsoft.com/office/drawing/2014/main" id="{298A0911-B2ED-3944-9706-4B3A6C27F8F3}"/>
                </a:ext>
              </a:extLst>
            </p:cNvPr>
            <p:cNvPicPr>
              <a:picLocks noChangeAspect="1" noChangeArrowheads="1"/>
            </p:cNvPicPr>
            <p:nvPr/>
          </p:nvPicPr>
          <p:blipFill>
            <a:blip r:embed="rId6"/>
            <a:srcRect/>
            <a:stretch/>
          </p:blipFill>
          <p:spPr bwMode="auto">
            <a:xfrm>
              <a:off x="696805" y="4822628"/>
              <a:ext cx="6953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 name="Rectangle 53">
              <a:extLst>
                <a:ext uri="{FF2B5EF4-FFF2-40B4-BE49-F238E27FC236}">
                  <a16:creationId xmlns:a16="http://schemas.microsoft.com/office/drawing/2014/main" id="{7D4B8043-23AF-E54B-A5AC-685546AFFB8F}"/>
                </a:ext>
              </a:extLst>
            </p:cNvPr>
            <p:cNvSpPr/>
            <p:nvPr/>
          </p:nvSpPr>
          <p:spPr>
            <a:xfrm>
              <a:off x="1343787" y="4877903"/>
              <a:ext cx="854336" cy="584775"/>
            </a:xfrm>
            <a:prstGeom prst="rect">
              <a:avLst/>
            </a:prstGeom>
          </p:spPr>
          <p:txBody>
            <a:bodyPr wrap="none">
              <a:spAutoFit/>
            </a:bodyPr>
            <a:lstStyle/>
            <a:p>
              <a:pPr>
                <a:spcAft>
                  <a:spcPts val="0"/>
                </a:spcAft>
              </a:pPr>
              <a:r>
                <a:rPr lang="en-US" altLang="en-US" sz="3200" dirty="0"/>
                <a:t>Tips</a:t>
              </a:r>
            </a:p>
          </p:txBody>
        </p:sp>
      </p:grpSp>
      <p:grpSp>
        <p:nvGrpSpPr>
          <p:cNvPr id="55" name="Group 54">
            <a:extLst>
              <a:ext uri="{FF2B5EF4-FFF2-40B4-BE49-F238E27FC236}">
                <a16:creationId xmlns:a16="http://schemas.microsoft.com/office/drawing/2014/main" id="{1620E731-19C4-FB4C-9566-B48338A308F0}"/>
              </a:ext>
            </a:extLst>
          </p:cNvPr>
          <p:cNvGrpSpPr/>
          <p:nvPr/>
        </p:nvGrpSpPr>
        <p:grpSpPr>
          <a:xfrm>
            <a:off x="696805" y="5014037"/>
            <a:ext cx="3531682" cy="696912"/>
            <a:chOff x="696805" y="5674437"/>
            <a:chExt cx="3531682" cy="696912"/>
          </a:xfrm>
        </p:grpSpPr>
        <p:pic>
          <p:nvPicPr>
            <p:cNvPr id="56" name="Picture 6">
              <a:extLst>
                <a:ext uri="{FF2B5EF4-FFF2-40B4-BE49-F238E27FC236}">
                  <a16:creationId xmlns:a16="http://schemas.microsoft.com/office/drawing/2014/main" id="{FC3A3A2D-B03C-174A-A7E8-E5C6C6BD6957}"/>
                </a:ext>
              </a:extLst>
            </p:cNvPr>
            <p:cNvPicPr>
              <a:picLocks noChangeAspect="1" noChangeArrowheads="1"/>
            </p:cNvPicPr>
            <p:nvPr/>
          </p:nvPicPr>
          <p:blipFill>
            <a:blip r:embed="rId7"/>
            <a:srcRect/>
            <a:stretch/>
          </p:blipFill>
          <p:spPr bwMode="auto">
            <a:xfrm>
              <a:off x="696805" y="5674437"/>
              <a:ext cx="696912"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a:extLst>
                <a:ext uri="{FF2B5EF4-FFF2-40B4-BE49-F238E27FC236}">
                  <a16:creationId xmlns:a16="http://schemas.microsoft.com/office/drawing/2014/main" id="{C27C1F78-6DBE-C341-86D2-A1627C14158D}"/>
                </a:ext>
              </a:extLst>
            </p:cNvPr>
            <p:cNvSpPr/>
            <p:nvPr/>
          </p:nvSpPr>
          <p:spPr>
            <a:xfrm>
              <a:off x="1343787" y="5730506"/>
              <a:ext cx="2884700" cy="584775"/>
            </a:xfrm>
            <a:prstGeom prst="rect">
              <a:avLst/>
            </a:prstGeom>
          </p:spPr>
          <p:txBody>
            <a:bodyPr wrap="none">
              <a:spAutoFit/>
            </a:bodyPr>
            <a:lstStyle/>
            <a:p>
              <a:pPr>
                <a:spcAft>
                  <a:spcPts val="0"/>
                </a:spcAft>
              </a:pPr>
              <a:r>
                <a:rPr lang="en-US" altLang="en-US" sz="3200" dirty="0"/>
                <a:t>Let’s Remember</a:t>
              </a:r>
            </a:p>
          </p:txBody>
        </p:sp>
      </p:grpSp>
      <p:pic>
        <p:nvPicPr>
          <p:cNvPr id="58" name="Picture 57">
            <a:extLst>
              <a:ext uri="{FF2B5EF4-FFF2-40B4-BE49-F238E27FC236}">
                <a16:creationId xmlns:a16="http://schemas.microsoft.com/office/drawing/2014/main" id="{9851FEA2-37C9-774E-9F0F-662989D3759B}"/>
              </a:ext>
            </a:extLst>
          </p:cNvPr>
          <p:cNvPicPr>
            <a:picLocks noChangeAspect="1"/>
          </p:cNvPicPr>
          <p:nvPr/>
        </p:nvPicPr>
        <p:blipFill>
          <a:blip r:embed="rId8"/>
          <a:stretch>
            <a:fillRect/>
          </a:stretch>
        </p:blipFill>
        <p:spPr>
          <a:xfrm>
            <a:off x="5072381" y="1546274"/>
            <a:ext cx="3751705" cy="42348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68949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irt, room&#10;&#10;Description automatically generated">
            <a:extLst>
              <a:ext uri="{FF2B5EF4-FFF2-40B4-BE49-F238E27FC236}">
                <a16:creationId xmlns:a16="http://schemas.microsoft.com/office/drawing/2014/main" id="{097490DF-E43F-4A4E-A966-16A998B5ECCF}"/>
              </a:ext>
            </a:extLst>
          </p:cNvPr>
          <p:cNvPicPr>
            <a:picLocks noChangeAspect="1"/>
          </p:cNvPicPr>
          <p:nvPr/>
        </p:nvPicPr>
        <p:blipFill>
          <a:blip r:embed="rId3"/>
          <a:stretch>
            <a:fillRect/>
          </a:stretch>
        </p:blipFill>
        <p:spPr>
          <a:xfrm>
            <a:off x="0" y="56272"/>
            <a:ext cx="9144000" cy="6858000"/>
          </a:xfrm>
          <a:prstGeom prst="rect">
            <a:avLst/>
          </a:prstGeom>
        </p:spPr>
      </p:pic>
      <p:sp>
        <p:nvSpPr>
          <p:cNvPr id="8" name="Rectangle 7">
            <a:extLst>
              <a:ext uri="{FF2B5EF4-FFF2-40B4-BE49-F238E27FC236}">
                <a16:creationId xmlns:a16="http://schemas.microsoft.com/office/drawing/2014/main" id="{0ADEF1C8-11A2-F343-9344-706BF91EEBD5}"/>
              </a:ext>
            </a:extLst>
          </p:cNvPr>
          <p:cNvSpPr/>
          <p:nvPr/>
        </p:nvSpPr>
        <p:spPr>
          <a:xfrm rot="829050">
            <a:off x="1211577" y="1544243"/>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4163132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D047BA8F-1289-524A-8189-7005620497C2}"/>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E524C269-9E06-6348-8651-C9627794AA66}"/>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 .</a:t>
            </a:r>
          </a:p>
        </p:txBody>
      </p:sp>
      <p:grpSp>
        <p:nvGrpSpPr>
          <p:cNvPr id="2" name="Group 1">
            <a:extLst>
              <a:ext uri="{FF2B5EF4-FFF2-40B4-BE49-F238E27FC236}">
                <a16:creationId xmlns:a16="http://schemas.microsoft.com/office/drawing/2014/main" id="{7B60BF0B-E566-A44A-AD9E-7CB234466900}"/>
              </a:ext>
            </a:extLst>
          </p:cNvPr>
          <p:cNvGrpSpPr/>
          <p:nvPr/>
        </p:nvGrpSpPr>
        <p:grpSpPr>
          <a:xfrm>
            <a:off x="326364" y="2477017"/>
            <a:ext cx="8441741" cy="4081511"/>
            <a:chOff x="326364" y="2477017"/>
            <a:chExt cx="8441741" cy="4081511"/>
          </a:xfrm>
        </p:grpSpPr>
        <p:grpSp>
          <p:nvGrpSpPr>
            <p:cNvPr id="8" name="Group 7">
              <a:extLst>
                <a:ext uri="{FF2B5EF4-FFF2-40B4-BE49-F238E27FC236}">
                  <a16:creationId xmlns:a16="http://schemas.microsoft.com/office/drawing/2014/main" id="{E7441014-E3B3-7746-A291-C5303B6B816A}"/>
                </a:ext>
              </a:extLst>
            </p:cNvPr>
            <p:cNvGrpSpPr/>
            <p:nvPr/>
          </p:nvGrpSpPr>
          <p:grpSpPr>
            <a:xfrm>
              <a:off x="326364" y="2477017"/>
              <a:ext cx="4245636" cy="4081511"/>
              <a:chOff x="292609" y="1721788"/>
              <a:chExt cx="4245636" cy="4081511"/>
            </a:xfrm>
          </p:grpSpPr>
          <p:pic>
            <p:nvPicPr>
              <p:cNvPr id="9" name="Picture 8">
                <a:extLst>
                  <a:ext uri="{FF2B5EF4-FFF2-40B4-BE49-F238E27FC236}">
                    <a16:creationId xmlns:a16="http://schemas.microsoft.com/office/drawing/2014/main" id="{53798281-042E-994A-82D0-E1B7325F85D7}"/>
                  </a:ext>
                </a:extLst>
              </p:cNvPr>
              <p:cNvPicPr>
                <a:picLocks noChangeAspect="1"/>
              </p:cNvPicPr>
              <p:nvPr/>
            </p:nvPicPr>
            <p:blipFill>
              <a:blip r:embed="rId3"/>
              <a:srcRect/>
              <a:stretch/>
            </p:blipFill>
            <p:spPr>
              <a:xfrm>
                <a:off x="292609" y="1721788"/>
                <a:ext cx="4133088" cy="2850405"/>
              </a:xfrm>
              <a:prstGeom prst="rect">
                <a:avLst/>
              </a:prstGeom>
            </p:spPr>
          </p:pic>
          <p:sp>
            <p:nvSpPr>
              <p:cNvPr id="10" name="TextBox 9">
                <a:extLst>
                  <a:ext uri="{FF2B5EF4-FFF2-40B4-BE49-F238E27FC236}">
                    <a16:creationId xmlns:a16="http://schemas.microsoft.com/office/drawing/2014/main" id="{DAF297D7-9B1C-3047-A79B-0DEF6A647E5F}"/>
                  </a:ext>
                </a:extLst>
              </p:cNvPr>
              <p:cNvSpPr txBox="1"/>
              <p:nvPr/>
            </p:nvSpPr>
            <p:spPr>
              <a:xfrm>
                <a:off x="511291" y="4572193"/>
                <a:ext cx="4026954" cy="1231106"/>
              </a:xfrm>
              <a:prstGeom prst="rect">
                <a:avLst/>
              </a:prstGeom>
              <a:noFill/>
            </p:spPr>
            <p:txBody>
              <a:bodyPr wrap="square" rtlCol="0">
                <a:spAutoFit/>
              </a:bodyPr>
              <a:lstStyle/>
              <a:p>
                <a:pPr algn="ctr"/>
                <a:r>
                  <a:rPr lang="en-US" sz="2400" dirty="0">
                    <a:solidFill>
                      <a:srgbClr val="00B050"/>
                    </a:solidFill>
                  </a:rPr>
                  <a:t>Understand what you </a:t>
                </a:r>
                <a:br>
                  <a:rPr lang="en-US" sz="3200" dirty="0">
                    <a:solidFill>
                      <a:srgbClr val="00B050"/>
                    </a:solidFill>
                  </a:rPr>
                </a:br>
                <a:r>
                  <a:rPr lang="en-US" sz="3200" b="1" dirty="0">
                    <a:solidFill>
                      <a:srgbClr val="00B050"/>
                    </a:solidFill>
                  </a:rPr>
                  <a:t>already know</a:t>
                </a:r>
              </a:p>
              <a:p>
                <a:endParaRPr lang="en-US" dirty="0"/>
              </a:p>
            </p:txBody>
          </p:sp>
        </p:grpSp>
        <p:grpSp>
          <p:nvGrpSpPr>
            <p:cNvPr id="11" name="Group 10">
              <a:extLst>
                <a:ext uri="{FF2B5EF4-FFF2-40B4-BE49-F238E27FC236}">
                  <a16:creationId xmlns:a16="http://schemas.microsoft.com/office/drawing/2014/main" id="{64EDC516-2B01-C141-A34F-88E8E38E2457}"/>
                </a:ext>
              </a:extLst>
            </p:cNvPr>
            <p:cNvGrpSpPr/>
            <p:nvPr/>
          </p:nvGrpSpPr>
          <p:grpSpPr>
            <a:xfrm>
              <a:off x="4684550" y="2477017"/>
              <a:ext cx="4083555" cy="4081511"/>
              <a:chOff x="4700326" y="1721788"/>
              <a:chExt cx="4083555" cy="4081511"/>
            </a:xfrm>
          </p:grpSpPr>
          <p:pic>
            <p:nvPicPr>
              <p:cNvPr id="12" name="Picture 11">
                <a:extLst>
                  <a:ext uri="{FF2B5EF4-FFF2-40B4-BE49-F238E27FC236}">
                    <a16:creationId xmlns:a16="http://schemas.microsoft.com/office/drawing/2014/main" id="{315C79F3-EBE7-434F-96EB-3F731EACDBAD}"/>
                  </a:ext>
                </a:extLst>
              </p:cNvPr>
              <p:cNvPicPr>
                <a:picLocks noChangeAspect="1"/>
              </p:cNvPicPr>
              <p:nvPr/>
            </p:nvPicPr>
            <p:blipFill>
              <a:blip r:embed="rId4"/>
              <a:srcRect/>
              <a:stretch/>
            </p:blipFill>
            <p:spPr>
              <a:xfrm>
                <a:off x="4700326" y="1721788"/>
                <a:ext cx="3932383" cy="2850405"/>
              </a:xfrm>
              <a:prstGeom prst="rect">
                <a:avLst/>
              </a:prstGeom>
            </p:spPr>
          </p:pic>
          <p:sp>
            <p:nvSpPr>
              <p:cNvPr id="13" name="TextBox 12">
                <a:extLst>
                  <a:ext uri="{FF2B5EF4-FFF2-40B4-BE49-F238E27FC236}">
                    <a16:creationId xmlns:a16="http://schemas.microsoft.com/office/drawing/2014/main" id="{AA3D696F-7046-194D-A2BB-CF8756C7AA6B}"/>
                  </a:ext>
                </a:extLst>
              </p:cNvPr>
              <p:cNvSpPr txBox="1"/>
              <p:nvPr/>
            </p:nvSpPr>
            <p:spPr>
              <a:xfrm>
                <a:off x="4756927" y="4572193"/>
                <a:ext cx="4026954" cy="1231106"/>
              </a:xfrm>
              <a:prstGeom prst="rect">
                <a:avLst/>
              </a:prstGeom>
              <a:noFill/>
            </p:spPr>
            <p:txBody>
              <a:bodyPr wrap="square" rtlCol="0">
                <a:spAutoFit/>
              </a:bodyPr>
              <a:lstStyle/>
              <a:p>
                <a:pPr algn="ctr"/>
                <a:r>
                  <a:rPr lang="en-US" sz="2400" dirty="0">
                    <a:solidFill>
                      <a:schemeClr val="accent2">
                        <a:lumMod val="75000"/>
                      </a:schemeClr>
                    </a:solidFill>
                  </a:rPr>
                  <a:t>and what you </a:t>
                </a:r>
                <a:br>
                  <a:rPr lang="en-US" sz="2400" dirty="0">
                    <a:solidFill>
                      <a:schemeClr val="accent2">
                        <a:lumMod val="75000"/>
                      </a:schemeClr>
                    </a:solidFill>
                  </a:rPr>
                </a:br>
                <a:r>
                  <a:rPr lang="en-US" sz="3200" b="1" dirty="0">
                    <a:solidFill>
                      <a:schemeClr val="accent2">
                        <a:lumMod val="75000"/>
                      </a:schemeClr>
                    </a:solidFill>
                  </a:rPr>
                  <a:t>need to learn</a:t>
                </a:r>
              </a:p>
              <a:p>
                <a:pPr algn="ctr"/>
                <a:endParaRPr lang="en-US" dirty="0"/>
              </a:p>
            </p:txBody>
          </p:sp>
        </p:grpSp>
      </p:grpSp>
      <p:sp>
        <p:nvSpPr>
          <p:cNvPr id="14" name="TextBox 13">
            <a:extLst>
              <a:ext uri="{FF2B5EF4-FFF2-40B4-BE49-F238E27FC236}">
                <a16:creationId xmlns:a16="http://schemas.microsoft.com/office/drawing/2014/main" id="{01EBF7A6-02C1-0D41-A841-42CA9BFFF9EB}"/>
              </a:ext>
            </a:extLst>
          </p:cNvPr>
          <p:cNvSpPr txBox="1"/>
          <p:nvPr/>
        </p:nvSpPr>
        <p:spPr>
          <a:xfrm>
            <a:off x="996192" y="3211458"/>
            <a:ext cx="3744959" cy="1446550"/>
          </a:xfrm>
          <a:prstGeom prst="rect">
            <a:avLst/>
          </a:prstGeom>
          <a:noFill/>
        </p:spPr>
        <p:txBody>
          <a:bodyPr wrap="square" rtlCol="0">
            <a:spAutoFit/>
          </a:bodyPr>
          <a:lstStyle/>
          <a:p>
            <a:r>
              <a:rPr lang="en-US" sz="3200" dirty="0"/>
              <a:t>Make the best use of </a:t>
            </a:r>
            <a:r>
              <a:rPr lang="en-US" sz="3200" b="1" dirty="0"/>
              <a:t>your learning time</a:t>
            </a:r>
          </a:p>
          <a:p>
            <a:endParaRPr lang="en-US" sz="2400" dirty="0"/>
          </a:p>
        </p:txBody>
      </p:sp>
      <p:pic>
        <p:nvPicPr>
          <p:cNvPr id="15" name="Picture 14" descr="A picture containing drawing&#10;&#10;Description automatically generated">
            <a:extLst>
              <a:ext uri="{FF2B5EF4-FFF2-40B4-BE49-F238E27FC236}">
                <a16:creationId xmlns:a16="http://schemas.microsoft.com/office/drawing/2014/main" id="{F326958E-FC76-3447-8290-F1D59B21889D}"/>
              </a:ext>
            </a:extLst>
          </p:cNvPr>
          <p:cNvPicPr>
            <a:picLocks noChangeAspect="1"/>
          </p:cNvPicPr>
          <p:nvPr/>
        </p:nvPicPr>
        <p:blipFill rotWithShape="1">
          <a:blip r:embed="rId5"/>
          <a:srcRect b="25452"/>
          <a:stretch/>
        </p:blipFill>
        <p:spPr>
          <a:xfrm>
            <a:off x="4960129" y="2025897"/>
            <a:ext cx="4083844" cy="5112391"/>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BA31EC6-2101-A54D-944F-67AFE15663BC}"/>
              </a:ext>
            </a:extLst>
          </p:cNvPr>
          <p:cNvSpPr txBox="1"/>
          <p:nvPr/>
        </p:nvSpPr>
        <p:spPr>
          <a:xfrm>
            <a:off x="990072" y="3211458"/>
            <a:ext cx="4433062" cy="1446550"/>
          </a:xfrm>
          <a:prstGeom prst="rect">
            <a:avLst/>
          </a:prstGeom>
          <a:noFill/>
        </p:spPr>
        <p:txBody>
          <a:bodyPr wrap="square" rtlCol="0">
            <a:spAutoFit/>
          </a:bodyPr>
          <a:lstStyle/>
          <a:p>
            <a:pPr marL="0" lvl="1">
              <a:spcAft>
                <a:spcPts val="1200"/>
              </a:spcAft>
            </a:pPr>
            <a:r>
              <a:rPr lang="en-US" sz="3200" b="1" dirty="0"/>
              <a:t>Show what you know! </a:t>
            </a:r>
            <a:br>
              <a:rPr lang="en-US" sz="2800" dirty="0"/>
            </a:br>
            <a:r>
              <a:rPr lang="en-US" sz="2800" dirty="0"/>
              <a:t>Try your best so you can show what you’ve learned.</a:t>
            </a:r>
            <a:endParaRPr lang="en-US" altLang="en-US" sz="2800" dirty="0"/>
          </a:p>
        </p:txBody>
      </p:sp>
      <p:pic>
        <p:nvPicPr>
          <p:cNvPr id="3" name="Picture 2">
            <a:extLst>
              <a:ext uri="{FF2B5EF4-FFF2-40B4-BE49-F238E27FC236}">
                <a16:creationId xmlns:a16="http://schemas.microsoft.com/office/drawing/2014/main" id="{240E0F9A-FE1D-A94F-8439-9F394616CC11}"/>
              </a:ext>
            </a:extLst>
          </p:cNvPr>
          <p:cNvPicPr>
            <a:picLocks noChangeAspect="1"/>
          </p:cNvPicPr>
          <p:nvPr/>
        </p:nvPicPr>
        <p:blipFill>
          <a:blip r:embed="rId6"/>
          <a:srcRect/>
          <a:stretch/>
        </p:blipFill>
        <p:spPr>
          <a:xfrm>
            <a:off x="5264238" y="1736621"/>
            <a:ext cx="2980780" cy="53525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132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E9C3A1F6-54FF-674E-8563-FC132A798E2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0" descr="A screenshot of a computer&#10;&#10;Description automatically generated">
            <a:extLst>
              <a:ext uri="{FF2B5EF4-FFF2-40B4-BE49-F238E27FC236}">
                <a16:creationId xmlns:a16="http://schemas.microsoft.com/office/drawing/2014/main" id="{138ADF50-68CB-1047-8780-8C5554ED4950}"/>
              </a:ext>
            </a:extLst>
          </p:cNvPr>
          <p:cNvPicPr>
            <a:picLocks noChangeAspect="1"/>
          </p:cNvPicPr>
          <p:nvPr/>
        </p:nvPicPr>
        <p:blipFill>
          <a:blip r:embed="rId3"/>
          <a:stretch>
            <a:fillRect/>
          </a:stretch>
        </p:blipFill>
        <p:spPr>
          <a:xfrm>
            <a:off x="126460" y="1489153"/>
            <a:ext cx="9144000" cy="5000625"/>
          </a:xfrm>
          <a:prstGeom prst="rect">
            <a:avLst/>
          </a:prstGeom>
        </p:spPr>
      </p:pic>
      <p:sp>
        <p:nvSpPr>
          <p:cNvPr id="12" name="Rectangle 11">
            <a:extLst>
              <a:ext uri="{FF2B5EF4-FFF2-40B4-BE49-F238E27FC236}">
                <a16:creationId xmlns:a16="http://schemas.microsoft.com/office/drawing/2014/main" id="{8572E1B8-0E05-8249-9D01-428CD61CFEE9}"/>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grpSp>
        <p:nvGrpSpPr>
          <p:cNvPr id="13" name="Group 12">
            <a:extLst>
              <a:ext uri="{FF2B5EF4-FFF2-40B4-BE49-F238E27FC236}">
                <a16:creationId xmlns:a16="http://schemas.microsoft.com/office/drawing/2014/main" id="{5A9D1481-38A8-714D-840B-ADEB15077ED0}"/>
              </a:ext>
            </a:extLst>
          </p:cNvPr>
          <p:cNvGrpSpPr/>
          <p:nvPr/>
        </p:nvGrpSpPr>
        <p:grpSpPr>
          <a:xfrm>
            <a:off x="1833198" y="4785851"/>
            <a:ext cx="5730523" cy="959045"/>
            <a:chOff x="122423" y="2251646"/>
            <a:chExt cx="5385821" cy="1050230"/>
          </a:xfrm>
          <a:solidFill>
            <a:schemeClr val="bg1">
              <a:lumMod val="85000"/>
            </a:schemeClr>
          </a:solidFill>
        </p:grpSpPr>
        <p:sp>
          <p:nvSpPr>
            <p:cNvPr id="14" name="Rounded Rectangle 13">
              <a:extLst>
                <a:ext uri="{FF2B5EF4-FFF2-40B4-BE49-F238E27FC236}">
                  <a16:creationId xmlns:a16="http://schemas.microsoft.com/office/drawing/2014/main" id="{FE1B0A53-E3BA-3248-A053-8969E340602A}"/>
                </a:ext>
              </a:extLst>
            </p:cNvPr>
            <p:cNvSpPr/>
            <p:nvPr/>
          </p:nvSpPr>
          <p:spPr>
            <a:xfrm>
              <a:off x="122423" y="2251646"/>
              <a:ext cx="5385821" cy="105023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9A14296-9CCB-5744-977A-D42AEAADA3BE}"/>
                </a:ext>
              </a:extLst>
            </p:cNvPr>
            <p:cNvSpPr txBox="1"/>
            <p:nvPr/>
          </p:nvSpPr>
          <p:spPr>
            <a:xfrm>
              <a:off x="171200" y="2345288"/>
              <a:ext cx="5288266" cy="931634"/>
            </a:xfrm>
            <a:prstGeom prst="rect">
              <a:avLst/>
            </a:prstGeom>
            <a:noFill/>
          </p:spPr>
          <p:txBody>
            <a:bodyPr wrap="square" rtlCol="0">
              <a:spAutoFit/>
            </a:bodyPr>
            <a:lstStyle/>
            <a:p>
              <a:pPr algn="ctr">
                <a:lnSpc>
                  <a:spcPct val="88000"/>
                </a:lnSpc>
                <a:spcAft>
                  <a:spcPts val="1200"/>
                </a:spcAft>
              </a:pPr>
              <a:r>
                <a:rPr lang="en-US" altLang="en-US" sz="2800" dirty="0"/>
                <a:t>The </a:t>
              </a:r>
              <a:r>
                <a:rPr lang="en-US" altLang="en-US" sz="2800" b="1" dirty="0"/>
                <a:t>results of your Diagnostic </a:t>
              </a:r>
              <a:r>
                <a:rPr lang="en-US" altLang="en-US" sz="2800" dirty="0"/>
                <a:t>decide </a:t>
              </a:r>
              <a:br>
                <a:rPr lang="en-US" altLang="en-US" sz="2800" dirty="0"/>
              </a:br>
              <a:r>
                <a:rPr lang="en-US" altLang="en-US" sz="2800" dirty="0"/>
                <a:t>what </a:t>
              </a:r>
              <a:r>
                <a:rPr lang="en-US" altLang="en-US" sz="2800" b="1" dirty="0"/>
                <a:t>lessons you will get</a:t>
              </a:r>
              <a:r>
                <a:rPr lang="en-US" altLang="en-US" sz="2800" dirty="0"/>
                <a:t>.</a:t>
              </a:r>
            </a:p>
          </p:txBody>
        </p:sp>
      </p:grpSp>
      <p:grpSp>
        <p:nvGrpSpPr>
          <p:cNvPr id="16" name="Group 15">
            <a:extLst>
              <a:ext uri="{FF2B5EF4-FFF2-40B4-BE49-F238E27FC236}">
                <a16:creationId xmlns:a16="http://schemas.microsoft.com/office/drawing/2014/main" id="{26735EC0-B224-5140-BB9D-8B53ECB250E5}"/>
              </a:ext>
            </a:extLst>
          </p:cNvPr>
          <p:cNvGrpSpPr/>
          <p:nvPr/>
        </p:nvGrpSpPr>
        <p:grpSpPr>
          <a:xfrm>
            <a:off x="1130300" y="4779460"/>
            <a:ext cx="7226300" cy="1034551"/>
            <a:chOff x="-113925" y="2251219"/>
            <a:chExt cx="6791624" cy="1132915"/>
          </a:xfrm>
          <a:solidFill>
            <a:schemeClr val="bg1">
              <a:lumMod val="85000"/>
            </a:schemeClr>
          </a:solidFill>
        </p:grpSpPr>
        <p:sp>
          <p:nvSpPr>
            <p:cNvPr id="17" name="Rounded Rectangle 16">
              <a:extLst>
                <a:ext uri="{FF2B5EF4-FFF2-40B4-BE49-F238E27FC236}">
                  <a16:creationId xmlns:a16="http://schemas.microsoft.com/office/drawing/2014/main" id="{A8E0C05C-66BF-FD43-8854-ED116D277B8A}"/>
                </a:ext>
              </a:extLst>
            </p:cNvPr>
            <p:cNvSpPr/>
            <p:nvPr/>
          </p:nvSpPr>
          <p:spPr>
            <a:xfrm>
              <a:off x="-113925" y="2251219"/>
              <a:ext cx="6791624" cy="1132915"/>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CE9451C-F150-6943-A69D-C1B76BE2B64B}"/>
                </a:ext>
              </a:extLst>
            </p:cNvPr>
            <p:cNvSpPr txBox="1"/>
            <p:nvPr/>
          </p:nvSpPr>
          <p:spPr>
            <a:xfrm>
              <a:off x="219977" y="2334332"/>
              <a:ext cx="6039252" cy="931634"/>
            </a:xfrm>
            <a:prstGeom prst="rect">
              <a:avLst/>
            </a:prstGeom>
            <a:noFill/>
          </p:spPr>
          <p:txBody>
            <a:bodyPr wrap="square" rtlCol="0">
              <a:spAutoFit/>
            </a:bodyPr>
            <a:lstStyle/>
            <a:p>
              <a:pPr algn="ctr">
                <a:lnSpc>
                  <a:spcPct val="88000"/>
                </a:lnSpc>
                <a:spcBef>
                  <a:spcPts val="2400"/>
                </a:spcBef>
                <a:spcAft>
                  <a:spcPts val="1200"/>
                </a:spcAft>
              </a:pPr>
              <a:r>
                <a:rPr lang="en-US" sz="2800" dirty="0"/>
                <a:t>If you try your best on the Diagnostic, </a:t>
              </a:r>
              <a:br>
                <a:rPr lang="en-US" sz="2800" dirty="0"/>
              </a:br>
              <a:r>
                <a:rPr lang="en-US" sz="2800" dirty="0"/>
                <a:t>lessons will </a:t>
              </a:r>
              <a:r>
                <a:rPr lang="en-US" sz="2800" b="1" dirty="0"/>
                <a:t>match what you need to learn</a:t>
              </a:r>
              <a:r>
                <a:rPr lang="en-US" altLang="en-US" sz="2800" dirty="0"/>
                <a:t>.</a:t>
              </a:r>
            </a:p>
          </p:txBody>
        </p:sp>
      </p:grpSp>
    </p:spTree>
    <p:extLst>
      <p:ext uri="{BB962C8B-B14F-4D97-AF65-F5344CB8AC3E}">
        <p14:creationId xmlns:p14="http://schemas.microsoft.com/office/powerpoint/2010/main" val="278304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a:extLst>
              <a:ext uri="{FF2B5EF4-FFF2-40B4-BE49-F238E27FC236}">
                <a16:creationId xmlns:a16="http://schemas.microsoft.com/office/drawing/2014/main" id="{6A00672E-5CFF-014F-A2C0-14304E873680}"/>
              </a:ext>
            </a:extLst>
          </p:cNvPr>
          <p:cNvSpPr>
            <a:spLocks noChangeArrowheads="1"/>
          </p:cNvSpPr>
          <p:nvPr/>
        </p:nvSpPr>
        <p:spPr bwMode="auto">
          <a:xfrm>
            <a:off x="288009" y="1631974"/>
            <a:ext cx="868956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buFontTx/>
              <a:buNone/>
            </a:pPr>
            <a:r>
              <a:rPr lang="en-US" altLang="en-US" sz="2800" i="1" dirty="0" err="1"/>
              <a:t>i</a:t>
            </a:r>
            <a:r>
              <a:rPr lang="en-US" altLang="en-US" sz="2800" i="1" dirty="0"/>
              <a:t>-Ready </a:t>
            </a:r>
            <a:r>
              <a:rPr lang="en-US" altLang="en-US" sz="2800" dirty="0"/>
              <a:t>is</a:t>
            </a:r>
            <a:r>
              <a:rPr lang="en-US" altLang="en-US" sz="2800" i="1" dirty="0"/>
              <a:t> </a:t>
            </a:r>
            <a:r>
              <a:rPr lang="en-US" altLang="en-US" sz="2800" dirty="0"/>
              <a:t>an </a:t>
            </a:r>
            <a:r>
              <a:rPr lang="en-US" altLang="en-US" sz="2800" b="1" dirty="0"/>
              <a:t>adaptive test</a:t>
            </a:r>
            <a:r>
              <a:rPr lang="en-US" altLang="en-US" sz="2800" dirty="0"/>
              <a:t>. This means the questions change based on your answers.</a:t>
            </a:r>
            <a:endParaRPr lang="en-US" altLang="en-US" sz="2800" b="1" dirty="0"/>
          </a:p>
        </p:txBody>
      </p:sp>
      <p:sp>
        <p:nvSpPr>
          <p:cNvPr id="26" name="Rounded Rectangle 25">
            <a:extLst>
              <a:ext uri="{FF2B5EF4-FFF2-40B4-BE49-F238E27FC236}">
                <a16:creationId xmlns:a16="http://schemas.microsoft.com/office/drawing/2014/main" id="{9FF4FA92-9F00-ED4B-8896-58CCE945C97E}"/>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ctangle 41">
            <a:extLst>
              <a:ext uri="{FF2B5EF4-FFF2-40B4-BE49-F238E27FC236}">
                <a16:creationId xmlns:a16="http://schemas.microsoft.com/office/drawing/2014/main" id="{932D130A-93EC-164D-9141-ABF47C6D1C0B}"/>
              </a:ext>
            </a:extLst>
          </p:cNvPr>
          <p:cNvSpPr/>
          <p:nvPr/>
        </p:nvSpPr>
        <p:spPr>
          <a:xfrm>
            <a:off x="652160" y="368222"/>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
        <p:nvSpPr>
          <p:cNvPr id="43" name="Rectangle 42">
            <a:extLst>
              <a:ext uri="{FF2B5EF4-FFF2-40B4-BE49-F238E27FC236}">
                <a16:creationId xmlns:a16="http://schemas.microsoft.com/office/drawing/2014/main" id="{0697C23B-2113-3A41-BAEE-3D60CAA57AA4}"/>
              </a:ext>
            </a:extLst>
          </p:cNvPr>
          <p:cNvSpPr/>
          <p:nvPr/>
        </p:nvSpPr>
        <p:spPr>
          <a:xfrm>
            <a:off x="288009" y="2997590"/>
            <a:ext cx="6585340" cy="584775"/>
          </a:xfrm>
          <a:prstGeom prst="rect">
            <a:avLst/>
          </a:prstGeom>
        </p:spPr>
        <p:txBody>
          <a:bodyPr wrap="square">
            <a:spAutoFit/>
          </a:bodyPr>
          <a:lstStyle/>
          <a:p>
            <a:r>
              <a:rPr lang="en-US" altLang="en-US" sz="3200" b="1" dirty="0"/>
              <a:t>Some questions will be . . .</a:t>
            </a:r>
            <a:endParaRPr lang="en-US" sz="3200" dirty="0"/>
          </a:p>
        </p:txBody>
      </p:sp>
      <p:grpSp>
        <p:nvGrpSpPr>
          <p:cNvPr id="44" name="Group 43">
            <a:extLst>
              <a:ext uri="{FF2B5EF4-FFF2-40B4-BE49-F238E27FC236}">
                <a16:creationId xmlns:a16="http://schemas.microsoft.com/office/drawing/2014/main" id="{966690C0-30A4-3540-9F1D-9FBFADBD2A19}"/>
              </a:ext>
            </a:extLst>
          </p:cNvPr>
          <p:cNvGrpSpPr/>
          <p:nvPr/>
        </p:nvGrpSpPr>
        <p:grpSpPr>
          <a:xfrm>
            <a:off x="218966" y="4426251"/>
            <a:ext cx="2707934" cy="2004711"/>
            <a:chOff x="218966" y="4578651"/>
            <a:chExt cx="2707934" cy="2004711"/>
          </a:xfrm>
        </p:grpSpPr>
        <p:pic>
          <p:nvPicPr>
            <p:cNvPr id="45" name="Picture 44" descr="A close up of a sign&#10;&#10;Description automatically generated">
              <a:extLst>
                <a:ext uri="{FF2B5EF4-FFF2-40B4-BE49-F238E27FC236}">
                  <a16:creationId xmlns:a16="http://schemas.microsoft.com/office/drawing/2014/main" id="{3958F7D8-01B4-164D-9592-5E17658DE39C}"/>
                </a:ext>
              </a:extLst>
            </p:cNvPr>
            <p:cNvPicPr>
              <a:picLocks noChangeAspect="1"/>
            </p:cNvPicPr>
            <p:nvPr/>
          </p:nvPicPr>
          <p:blipFill>
            <a:blip r:embed="rId3"/>
            <a:stretch>
              <a:fillRect/>
            </a:stretch>
          </p:blipFill>
          <p:spPr>
            <a:xfrm>
              <a:off x="218966" y="4578651"/>
              <a:ext cx="2707934" cy="2004711"/>
            </a:xfrm>
            <a:prstGeom prst="rect">
              <a:avLst/>
            </a:prstGeom>
          </p:spPr>
        </p:pic>
        <p:sp>
          <p:nvSpPr>
            <p:cNvPr id="46" name="Rectangle 45">
              <a:extLst>
                <a:ext uri="{FF2B5EF4-FFF2-40B4-BE49-F238E27FC236}">
                  <a16:creationId xmlns:a16="http://schemas.microsoft.com/office/drawing/2014/main" id="{EE99CD4E-B3DA-2543-8214-2AA184C6A6A4}"/>
                </a:ext>
              </a:extLst>
            </p:cNvPr>
            <p:cNvSpPr/>
            <p:nvPr/>
          </p:nvSpPr>
          <p:spPr>
            <a:xfrm>
              <a:off x="1442016" y="5897186"/>
              <a:ext cx="1058116" cy="584775"/>
            </a:xfrm>
            <a:prstGeom prst="rect">
              <a:avLst/>
            </a:prstGeom>
          </p:spPr>
          <p:txBody>
            <a:bodyPr wrap="square">
              <a:spAutoFit/>
            </a:bodyPr>
            <a:lstStyle/>
            <a:p>
              <a:r>
                <a:rPr lang="en-US" altLang="en-US" sz="3200" b="1" dirty="0">
                  <a:solidFill>
                    <a:schemeClr val="bg1"/>
                  </a:solidFill>
                </a:rPr>
                <a:t>Hard</a:t>
              </a:r>
              <a:endParaRPr lang="en-US" sz="3200" dirty="0">
                <a:solidFill>
                  <a:schemeClr val="bg1"/>
                </a:solidFill>
              </a:endParaRPr>
            </a:p>
          </p:txBody>
        </p:sp>
      </p:grpSp>
      <p:grpSp>
        <p:nvGrpSpPr>
          <p:cNvPr id="47" name="Group 46">
            <a:extLst>
              <a:ext uri="{FF2B5EF4-FFF2-40B4-BE49-F238E27FC236}">
                <a16:creationId xmlns:a16="http://schemas.microsoft.com/office/drawing/2014/main" id="{A8BD5DC9-DBFB-A14E-8F18-5A228E16C211}"/>
              </a:ext>
            </a:extLst>
          </p:cNvPr>
          <p:cNvGrpSpPr/>
          <p:nvPr/>
        </p:nvGrpSpPr>
        <p:grpSpPr>
          <a:xfrm>
            <a:off x="3375471" y="4426251"/>
            <a:ext cx="2718430" cy="2004711"/>
            <a:chOff x="3375471" y="4578651"/>
            <a:chExt cx="2718430" cy="2004711"/>
          </a:xfrm>
        </p:grpSpPr>
        <p:pic>
          <p:nvPicPr>
            <p:cNvPr id="48" name="Picture 47" descr="A close up of a sign&#10;&#10;Description automatically generated">
              <a:extLst>
                <a:ext uri="{FF2B5EF4-FFF2-40B4-BE49-F238E27FC236}">
                  <a16:creationId xmlns:a16="http://schemas.microsoft.com/office/drawing/2014/main" id="{A0708DCD-C659-E84C-8D55-929A881916A2}"/>
                </a:ext>
              </a:extLst>
            </p:cNvPr>
            <p:cNvPicPr>
              <a:picLocks noChangeAspect="1"/>
            </p:cNvPicPr>
            <p:nvPr/>
          </p:nvPicPr>
          <p:blipFill>
            <a:blip r:embed="rId4"/>
            <a:stretch>
              <a:fillRect/>
            </a:stretch>
          </p:blipFill>
          <p:spPr>
            <a:xfrm>
              <a:off x="3375471" y="4578651"/>
              <a:ext cx="2718430" cy="2004711"/>
            </a:xfrm>
            <a:prstGeom prst="rect">
              <a:avLst/>
            </a:prstGeom>
          </p:spPr>
        </p:pic>
        <p:sp>
          <p:nvSpPr>
            <p:cNvPr id="49" name="Rectangle 48">
              <a:extLst>
                <a:ext uri="{FF2B5EF4-FFF2-40B4-BE49-F238E27FC236}">
                  <a16:creationId xmlns:a16="http://schemas.microsoft.com/office/drawing/2014/main" id="{22443FDD-80FA-2342-A697-C470B0C6BB37}"/>
                </a:ext>
              </a:extLst>
            </p:cNvPr>
            <p:cNvSpPr/>
            <p:nvPr/>
          </p:nvSpPr>
          <p:spPr>
            <a:xfrm>
              <a:off x="3861125" y="5897186"/>
              <a:ext cx="1058116" cy="584775"/>
            </a:xfrm>
            <a:prstGeom prst="rect">
              <a:avLst/>
            </a:prstGeom>
          </p:spPr>
          <p:txBody>
            <a:bodyPr wrap="square">
              <a:spAutoFit/>
            </a:bodyPr>
            <a:lstStyle/>
            <a:p>
              <a:r>
                <a:rPr lang="en-US" altLang="en-US" sz="3200" b="1" dirty="0">
                  <a:solidFill>
                    <a:schemeClr val="bg1"/>
                  </a:solidFill>
                </a:rPr>
                <a:t>Easy</a:t>
              </a:r>
              <a:endParaRPr lang="en-US" sz="3200" dirty="0">
                <a:solidFill>
                  <a:schemeClr val="bg1"/>
                </a:solidFill>
              </a:endParaRPr>
            </a:p>
          </p:txBody>
        </p:sp>
      </p:grpSp>
      <p:grpSp>
        <p:nvGrpSpPr>
          <p:cNvPr id="50" name="Group 49">
            <a:extLst>
              <a:ext uri="{FF2B5EF4-FFF2-40B4-BE49-F238E27FC236}">
                <a16:creationId xmlns:a16="http://schemas.microsoft.com/office/drawing/2014/main" id="{C42EB5BF-5C4E-254B-931C-B04B2634D655}"/>
              </a:ext>
            </a:extLst>
          </p:cNvPr>
          <p:cNvGrpSpPr/>
          <p:nvPr/>
        </p:nvGrpSpPr>
        <p:grpSpPr>
          <a:xfrm>
            <a:off x="6542472" y="4006417"/>
            <a:ext cx="2382561" cy="2424545"/>
            <a:chOff x="6542472" y="4158817"/>
            <a:chExt cx="2382561" cy="2424545"/>
          </a:xfrm>
        </p:grpSpPr>
        <p:pic>
          <p:nvPicPr>
            <p:cNvPr id="51" name="Picture 50">
              <a:extLst>
                <a:ext uri="{FF2B5EF4-FFF2-40B4-BE49-F238E27FC236}">
                  <a16:creationId xmlns:a16="http://schemas.microsoft.com/office/drawing/2014/main" id="{F921965A-CA07-BF44-ACD5-55BA20C8FB97}"/>
                </a:ext>
              </a:extLst>
            </p:cNvPr>
            <p:cNvPicPr>
              <a:picLocks noChangeAspect="1"/>
            </p:cNvPicPr>
            <p:nvPr/>
          </p:nvPicPr>
          <p:blipFill>
            <a:blip r:embed="rId5"/>
            <a:srcRect/>
            <a:stretch/>
          </p:blipFill>
          <p:spPr>
            <a:xfrm>
              <a:off x="6542472" y="4158817"/>
              <a:ext cx="2382561" cy="2424545"/>
            </a:xfrm>
            <a:prstGeom prst="rect">
              <a:avLst/>
            </a:prstGeom>
          </p:spPr>
        </p:pic>
        <p:sp>
          <p:nvSpPr>
            <p:cNvPr id="52" name="Rectangle 51">
              <a:extLst>
                <a:ext uri="{FF2B5EF4-FFF2-40B4-BE49-F238E27FC236}">
                  <a16:creationId xmlns:a16="http://schemas.microsoft.com/office/drawing/2014/main" id="{F05944ED-6B9E-D54B-9C9E-FE511550064D}"/>
                </a:ext>
              </a:extLst>
            </p:cNvPr>
            <p:cNvSpPr/>
            <p:nvPr/>
          </p:nvSpPr>
          <p:spPr>
            <a:xfrm>
              <a:off x="6735443" y="5897186"/>
              <a:ext cx="1996619" cy="584775"/>
            </a:xfrm>
            <a:prstGeom prst="rect">
              <a:avLst/>
            </a:prstGeom>
          </p:spPr>
          <p:txBody>
            <a:bodyPr wrap="square">
              <a:spAutoFit/>
            </a:bodyPr>
            <a:lstStyle/>
            <a:p>
              <a:r>
                <a:rPr lang="en-US" altLang="en-US" sz="3200" b="1" dirty="0">
                  <a:solidFill>
                    <a:schemeClr val="bg1"/>
                  </a:solidFill>
                </a:rPr>
                <a:t>Just Right!</a:t>
              </a:r>
              <a:endParaRPr lang="en-US" sz="3200" dirty="0">
                <a:solidFill>
                  <a:schemeClr val="bg1"/>
                </a:solidFill>
              </a:endParaRPr>
            </a:p>
          </p:txBody>
        </p:sp>
      </p:grpSp>
    </p:spTree>
    <p:extLst>
      <p:ext uri="{BB962C8B-B14F-4D97-AF65-F5344CB8AC3E}">
        <p14:creationId xmlns:p14="http://schemas.microsoft.com/office/powerpoint/2010/main" val="337269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E3D5460-7FEF-3D43-832B-63A072F501ED}"/>
              </a:ext>
            </a:extLst>
          </p:cNvPr>
          <p:cNvSpPr/>
          <p:nvPr/>
        </p:nvSpPr>
        <p:spPr>
          <a:xfrm>
            <a:off x="-752355" y="255888"/>
            <a:ext cx="10648709" cy="151284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16E760ED-C97F-384D-9932-D6DC8B4646F6}"/>
              </a:ext>
            </a:extLst>
          </p:cNvPr>
          <p:cNvSpPr/>
          <p:nvPr/>
        </p:nvSpPr>
        <p:spPr>
          <a:xfrm>
            <a:off x="331390" y="255888"/>
            <a:ext cx="8481219" cy="1446550"/>
          </a:xfrm>
          <a:prstGeom prst="rect">
            <a:avLst/>
          </a:prstGeom>
        </p:spPr>
        <p:txBody>
          <a:bodyPr wrap="square">
            <a:spAutoFit/>
          </a:bodyPr>
          <a:lstStyle/>
          <a:p>
            <a:pPr>
              <a:defRPr/>
            </a:pPr>
            <a:r>
              <a:rPr lang="en-US" sz="4400" b="1" dirty="0"/>
              <a:t>Why is the Diagnostic really important now?</a:t>
            </a:r>
          </a:p>
        </p:txBody>
      </p:sp>
      <p:sp>
        <p:nvSpPr>
          <p:cNvPr id="2" name="Rectangle 1">
            <a:extLst>
              <a:ext uri="{FF2B5EF4-FFF2-40B4-BE49-F238E27FC236}">
                <a16:creationId xmlns:a16="http://schemas.microsoft.com/office/drawing/2014/main" id="{844C0416-19CF-D645-AB20-B6C0DA7E51FA}"/>
              </a:ext>
            </a:extLst>
          </p:cNvPr>
          <p:cNvSpPr/>
          <p:nvPr/>
        </p:nvSpPr>
        <p:spPr>
          <a:xfrm>
            <a:off x="331390" y="1842941"/>
            <a:ext cx="9028254" cy="754694"/>
          </a:xfrm>
          <a:prstGeom prst="rect">
            <a:avLst/>
          </a:prstGeom>
        </p:spPr>
        <p:txBody>
          <a:bodyPr wrap="square">
            <a:spAutoFit/>
          </a:bodyPr>
          <a:lstStyle/>
          <a:p>
            <a:pPr eaLnBrk="1" hangingPunct="1">
              <a:lnSpc>
                <a:spcPct val="150000"/>
              </a:lnSpc>
              <a:spcAft>
                <a:spcPts val="0"/>
              </a:spcAft>
            </a:pPr>
            <a:r>
              <a:rPr lang="en-US" sz="3200" b="1" dirty="0"/>
              <a:t>This past spring, you were learning from home. </a:t>
            </a:r>
            <a:endParaRPr lang="en-US" altLang="en-US" sz="3200" b="1" dirty="0"/>
          </a:p>
        </p:txBody>
      </p:sp>
      <p:pic>
        <p:nvPicPr>
          <p:cNvPr id="24" name="Picture 23" descr="A picture containing computer&#10;&#10;Description automatically generated">
            <a:extLst>
              <a:ext uri="{FF2B5EF4-FFF2-40B4-BE49-F238E27FC236}">
                <a16:creationId xmlns:a16="http://schemas.microsoft.com/office/drawing/2014/main" id="{14CE4479-1434-B340-835B-FBF99EB1845C}"/>
              </a:ext>
            </a:extLst>
          </p:cNvPr>
          <p:cNvPicPr>
            <a:picLocks noChangeAspect="1"/>
          </p:cNvPicPr>
          <p:nvPr/>
        </p:nvPicPr>
        <p:blipFill>
          <a:blip r:embed="rId3"/>
          <a:stretch>
            <a:fillRect/>
          </a:stretch>
        </p:blipFill>
        <p:spPr>
          <a:xfrm>
            <a:off x="2823515" y="1903464"/>
            <a:ext cx="7222602" cy="5416952"/>
          </a:xfrm>
          <a:prstGeom prst="rect">
            <a:avLst/>
          </a:prstGeom>
          <a:effectLst>
            <a:outerShdw blurRad="63500" sx="102000" sy="102000" algn="ctr" rotWithShape="0">
              <a:prstClr val="black">
                <a:alpha val="40000"/>
              </a:prstClr>
            </a:outerShdw>
          </a:effectLst>
        </p:spPr>
      </p:pic>
      <p:sp>
        <p:nvSpPr>
          <p:cNvPr id="25" name="Rectangle 24">
            <a:extLst>
              <a:ext uri="{FF2B5EF4-FFF2-40B4-BE49-F238E27FC236}">
                <a16:creationId xmlns:a16="http://schemas.microsoft.com/office/drawing/2014/main" id="{50466AC8-F789-A645-ACA9-3D08663E994C}"/>
              </a:ext>
            </a:extLst>
          </p:cNvPr>
          <p:cNvSpPr/>
          <p:nvPr/>
        </p:nvSpPr>
        <p:spPr>
          <a:xfrm>
            <a:off x="331390" y="3005243"/>
            <a:ext cx="3659933" cy="2308324"/>
          </a:xfrm>
          <a:prstGeom prst="rect">
            <a:avLst/>
          </a:prstGeom>
        </p:spPr>
        <p:txBody>
          <a:bodyPr wrap="square">
            <a:spAutoFit/>
          </a:bodyPr>
          <a:lstStyle/>
          <a:p>
            <a:r>
              <a:rPr lang="en-US" sz="2400" dirty="0"/>
              <a:t>Doing your best on the Diagnostic now will help you and your teacher know what you learned while you were at home and what you are ready to learn. </a:t>
            </a:r>
          </a:p>
        </p:txBody>
      </p:sp>
    </p:spTree>
    <p:extLst>
      <p:ext uri="{BB962C8B-B14F-4D97-AF65-F5344CB8AC3E}">
        <p14:creationId xmlns:p14="http://schemas.microsoft.com/office/powerpoint/2010/main" val="2188619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
        <p:nvSpPr>
          <p:cNvPr id="4" name="Rectangle 3">
            <a:extLst>
              <a:ext uri="{FF2B5EF4-FFF2-40B4-BE49-F238E27FC236}">
                <a16:creationId xmlns:a16="http://schemas.microsoft.com/office/drawing/2014/main" id="{67C0FB1A-24B8-4344-8CF9-2807A7609C89}"/>
              </a:ext>
            </a:extLst>
          </p:cNvPr>
          <p:cNvSpPr/>
          <p:nvPr/>
        </p:nvSpPr>
        <p:spPr>
          <a:xfrm>
            <a:off x="4448710" y="1643896"/>
            <a:ext cx="3749804" cy="2677656"/>
          </a:xfrm>
          <a:prstGeom prst="rect">
            <a:avLst/>
          </a:prstGeom>
        </p:spPr>
        <p:txBody>
          <a:bodyPr wrap="square">
            <a:spAutoFit/>
          </a:bodyPr>
          <a:lstStyle/>
          <a:p>
            <a:pPr marL="285750" indent="-274320">
              <a:buFont typeface="Arial" panose="020B0604020202020204" pitchFamily="34" charset="0"/>
              <a:buChar char="•"/>
            </a:pPr>
            <a:r>
              <a:rPr lang="en-US" sz="2800" dirty="0"/>
              <a:t>Remember </a:t>
            </a:r>
            <a:r>
              <a:rPr lang="en-US" sz="2800" b="1" dirty="0"/>
              <a:t>this test is adaptive</a:t>
            </a:r>
            <a:r>
              <a:rPr lang="en-US" sz="2800" dirty="0"/>
              <a:t>! You should try your best, but know that you’ll get questions you don’t know how to answer. </a:t>
            </a:r>
          </a:p>
        </p:txBody>
      </p:sp>
      <p:pic>
        <p:nvPicPr>
          <p:cNvPr id="14" name="Picture 13" descr="A picture containing shirt&#10;&#10;Description automatically generated">
            <a:extLst>
              <a:ext uri="{FF2B5EF4-FFF2-40B4-BE49-F238E27FC236}">
                <a16:creationId xmlns:a16="http://schemas.microsoft.com/office/drawing/2014/main" id="{EAD92F50-26F7-A94D-ADCD-177675276D06}"/>
              </a:ext>
            </a:extLst>
          </p:cNvPr>
          <p:cNvPicPr>
            <a:picLocks noChangeAspect="1"/>
          </p:cNvPicPr>
          <p:nvPr/>
        </p:nvPicPr>
        <p:blipFill>
          <a:blip r:embed="rId3"/>
          <a:stretch>
            <a:fillRect/>
          </a:stretch>
        </p:blipFill>
        <p:spPr>
          <a:xfrm flipH="1">
            <a:off x="453430" y="1539426"/>
            <a:ext cx="3656232" cy="470087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844C0416-19CF-D645-AB20-B6C0DA7E51FA}"/>
              </a:ext>
            </a:extLst>
          </p:cNvPr>
          <p:cNvSpPr/>
          <p:nvPr/>
        </p:nvSpPr>
        <p:spPr>
          <a:xfrm>
            <a:off x="4387064" y="1695266"/>
            <a:ext cx="3986373" cy="1609158"/>
          </a:xfrm>
          <a:prstGeom prst="rect">
            <a:avLst/>
          </a:prstGeom>
        </p:spPr>
        <p:txBody>
          <a:bodyPr wrap="square">
            <a:spAutoFit/>
          </a:bodyPr>
          <a:lstStyle/>
          <a:p>
            <a:pPr marL="342900" indent="-274320" eaLnBrk="1" hangingPunct="1">
              <a:lnSpc>
                <a:spcPct val="88000"/>
              </a:lnSpc>
              <a:spcAft>
                <a:spcPts val="1200"/>
              </a:spcAft>
              <a:buFont typeface="Arial" panose="020B0604020202020204" pitchFamily="34" charset="0"/>
              <a:buChar char="•"/>
            </a:pPr>
            <a:r>
              <a:rPr lang="en-US" altLang="en-US" sz="2800" b="1" dirty="0"/>
              <a:t>Try your best. </a:t>
            </a:r>
            <a:br>
              <a:rPr lang="en-US" altLang="en-US" sz="2800" b="1" dirty="0"/>
            </a:br>
            <a:r>
              <a:rPr lang="en-US" altLang="en-US" sz="2800" b="1" dirty="0"/>
              <a:t>Do not rush</a:t>
            </a:r>
            <a:r>
              <a:rPr lang="en-US" altLang="en-US" sz="2800" dirty="0"/>
              <a:t>,</a:t>
            </a:r>
            <a:r>
              <a:rPr lang="en-US" altLang="en-US" sz="2800" b="1" dirty="0"/>
              <a:t> </a:t>
            </a:r>
            <a:r>
              <a:rPr lang="en-US" altLang="en-US" sz="2800" dirty="0"/>
              <a:t>but do not spend too much time on any one question.</a:t>
            </a:r>
          </a:p>
        </p:txBody>
      </p:sp>
      <p:pic>
        <p:nvPicPr>
          <p:cNvPr id="15" name="Picture 14">
            <a:extLst>
              <a:ext uri="{FF2B5EF4-FFF2-40B4-BE49-F238E27FC236}">
                <a16:creationId xmlns:a16="http://schemas.microsoft.com/office/drawing/2014/main" id="{9AE46FF7-0B1E-1E42-BE8C-2084C89C7640}"/>
              </a:ext>
            </a:extLst>
          </p:cNvPr>
          <p:cNvPicPr>
            <a:picLocks noChangeAspect="1"/>
          </p:cNvPicPr>
          <p:nvPr/>
        </p:nvPicPr>
        <p:blipFill>
          <a:blip r:embed="rId4"/>
          <a:srcRect/>
          <a:stretch/>
        </p:blipFill>
        <p:spPr>
          <a:xfrm>
            <a:off x="323040" y="1689565"/>
            <a:ext cx="3887292" cy="6574803"/>
          </a:xfrm>
          <a:prstGeom prst="rect">
            <a:avLst/>
          </a:prstGeom>
          <a:effectLst>
            <a:outerShdw blurRad="63500" sx="102000" sy="102000" algn="ctr" rotWithShape="0">
              <a:prstClr val="black">
                <a:alpha val="40000"/>
              </a:prstClr>
            </a:outerShdw>
          </a:effectLst>
        </p:spPr>
      </p:pic>
      <p:sp>
        <p:nvSpPr>
          <p:cNvPr id="22532" name="TextBox 3">
            <a:extLst>
              <a:ext uri="{FF2B5EF4-FFF2-40B4-BE49-F238E27FC236}">
                <a16:creationId xmlns:a16="http://schemas.microsoft.com/office/drawing/2014/main" id="{D82E4B2B-A4F4-F640-B497-8C0AED8EFBA1}"/>
              </a:ext>
            </a:extLst>
          </p:cNvPr>
          <p:cNvSpPr txBox="1">
            <a:spLocks noChangeArrowheads="1"/>
          </p:cNvSpPr>
          <p:nvPr/>
        </p:nvSpPr>
        <p:spPr bwMode="auto">
          <a:xfrm>
            <a:off x="652160" y="1695266"/>
            <a:ext cx="8039596" cy="1229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274320" eaLnBrk="1" hangingPunct="1">
              <a:lnSpc>
                <a:spcPct val="88000"/>
              </a:lnSpc>
              <a:spcBef>
                <a:spcPct val="0"/>
              </a:spcBef>
              <a:spcAft>
                <a:spcPts val="1200"/>
              </a:spcAft>
            </a:pPr>
            <a:r>
              <a:rPr lang="en-US" altLang="en-US" sz="2800" dirty="0"/>
              <a:t>You will see questions </a:t>
            </a:r>
            <a:r>
              <a:rPr lang="en-US" altLang="en-US" sz="2800" b="1" dirty="0"/>
              <a:t>you won’t know how to answer</a:t>
            </a:r>
            <a:r>
              <a:rPr lang="en-US" altLang="en-US" sz="2800" dirty="0"/>
              <a:t> because you haven’t learned them yet. </a:t>
            </a:r>
            <a:br>
              <a:rPr lang="en-US" altLang="en-US" sz="2800" dirty="0"/>
            </a:br>
            <a:r>
              <a:rPr lang="en-US" altLang="en-US" sz="2800" dirty="0"/>
              <a:t>That is okay! </a:t>
            </a:r>
            <a:r>
              <a:rPr lang="en-US" altLang="en-US" sz="2800" b="1" dirty="0"/>
              <a:t>Choose</a:t>
            </a:r>
            <a:r>
              <a:rPr lang="en-US" altLang="en-US" sz="2800" dirty="0"/>
              <a:t> </a:t>
            </a:r>
            <a:r>
              <a:rPr lang="en-US" altLang="en-US" sz="2800" b="1" dirty="0"/>
              <a:t>the best answer </a:t>
            </a:r>
            <a:r>
              <a:rPr lang="en-US" altLang="en-US" sz="2800" dirty="0"/>
              <a:t>and move on. </a:t>
            </a:r>
          </a:p>
        </p:txBody>
      </p:sp>
      <p:grpSp>
        <p:nvGrpSpPr>
          <p:cNvPr id="5" name="Group 4">
            <a:extLst>
              <a:ext uri="{FF2B5EF4-FFF2-40B4-BE49-F238E27FC236}">
                <a16:creationId xmlns:a16="http://schemas.microsoft.com/office/drawing/2014/main" id="{30BDAE29-299A-934C-88F5-38564A59F948}"/>
              </a:ext>
            </a:extLst>
          </p:cNvPr>
          <p:cNvGrpSpPr/>
          <p:nvPr/>
        </p:nvGrpSpPr>
        <p:grpSpPr>
          <a:xfrm>
            <a:off x="452244" y="3603040"/>
            <a:ext cx="8239512" cy="2770112"/>
            <a:chOff x="452244" y="3603040"/>
            <a:chExt cx="8239512" cy="2770112"/>
          </a:xfrm>
        </p:grpSpPr>
        <p:pic>
          <p:nvPicPr>
            <p:cNvPr id="16" name="Picture 15" descr="A picture containing stool, table, drawing, sign&#10;&#10;Description automatically generated">
              <a:extLst>
                <a:ext uri="{FF2B5EF4-FFF2-40B4-BE49-F238E27FC236}">
                  <a16:creationId xmlns:a16="http://schemas.microsoft.com/office/drawing/2014/main" id="{7EBE38CA-C00D-534F-9F62-7A506CED2DE2}"/>
                </a:ext>
              </a:extLst>
            </p:cNvPr>
            <p:cNvPicPr>
              <a:picLocks noChangeAspect="1"/>
            </p:cNvPicPr>
            <p:nvPr/>
          </p:nvPicPr>
          <p:blipFill>
            <a:blip r:embed="rId5"/>
            <a:stretch>
              <a:fillRect/>
            </a:stretch>
          </p:blipFill>
          <p:spPr>
            <a:xfrm>
              <a:off x="452244" y="4220740"/>
              <a:ext cx="2632364" cy="1512455"/>
            </a:xfrm>
            <a:prstGeom prst="rect">
              <a:avLst/>
            </a:prstGeom>
            <a:effectLst>
              <a:outerShdw blurRad="63500" sx="102000" sy="102000" algn="ct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535E7DAF-8253-0443-BA09-B32D7C08BD78}"/>
                </a:ext>
              </a:extLst>
            </p:cNvPr>
            <p:cNvPicPr>
              <a:picLocks noChangeAspect="1"/>
            </p:cNvPicPr>
            <p:nvPr/>
          </p:nvPicPr>
          <p:blipFill>
            <a:blip r:embed="rId6"/>
            <a:stretch>
              <a:fillRect/>
            </a:stretch>
          </p:blipFill>
          <p:spPr>
            <a:xfrm>
              <a:off x="3401137" y="3706949"/>
              <a:ext cx="2239818" cy="2020455"/>
            </a:xfrm>
            <a:prstGeom prst="rect">
              <a:avLst/>
            </a:prstGeom>
            <a:effectLst>
              <a:outerShdw blurRad="63500" sx="102000" sy="102000" algn="ctr" rotWithShape="0">
                <a:prstClr val="black">
                  <a:alpha val="40000"/>
                </a:prstClr>
              </a:outerShdw>
            </a:effectLst>
          </p:spPr>
        </p:pic>
        <p:pic>
          <p:nvPicPr>
            <p:cNvPr id="25" name="Picture 24" descr="A close up of a logo&#10;&#10;Description automatically generated">
              <a:extLst>
                <a:ext uri="{FF2B5EF4-FFF2-40B4-BE49-F238E27FC236}">
                  <a16:creationId xmlns:a16="http://schemas.microsoft.com/office/drawing/2014/main" id="{251C8A25-BB9C-8D4B-B1A6-1F8AB8190FA9}"/>
                </a:ext>
              </a:extLst>
            </p:cNvPr>
            <p:cNvPicPr>
              <a:picLocks noChangeAspect="1"/>
            </p:cNvPicPr>
            <p:nvPr/>
          </p:nvPicPr>
          <p:blipFill>
            <a:blip r:embed="rId7"/>
            <a:stretch>
              <a:fillRect/>
            </a:stretch>
          </p:blipFill>
          <p:spPr>
            <a:xfrm>
              <a:off x="6059392" y="3603040"/>
              <a:ext cx="2632364" cy="2124364"/>
            </a:xfrm>
            <a:prstGeom prst="rect">
              <a:avLst/>
            </a:prstGeom>
            <a:effectLst>
              <a:outerShdw blurRad="63500" sx="102000" sy="102000" algn="ctr" rotWithShape="0">
                <a:prstClr val="black">
                  <a:alpha val="40000"/>
                </a:prstClr>
              </a:outerShdw>
            </a:effectLst>
          </p:spPr>
        </p:pic>
        <p:sp>
          <p:nvSpPr>
            <p:cNvPr id="27" name="Rectangle 26">
              <a:extLst>
                <a:ext uri="{FF2B5EF4-FFF2-40B4-BE49-F238E27FC236}">
                  <a16:creationId xmlns:a16="http://schemas.microsoft.com/office/drawing/2014/main" id="{4A892C3C-364F-AC49-8CD3-8700E3C21B70}"/>
                </a:ext>
              </a:extLst>
            </p:cNvPr>
            <p:cNvSpPr/>
            <p:nvPr/>
          </p:nvSpPr>
          <p:spPr>
            <a:xfrm>
              <a:off x="1022597" y="5873387"/>
              <a:ext cx="1491658" cy="461665"/>
            </a:xfrm>
            <a:prstGeom prst="rect">
              <a:avLst/>
            </a:prstGeom>
          </p:spPr>
          <p:txBody>
            <a:bodyPr wrap="square">
              <a:spAutoFit/>
            </a:bodyPr>
            <a:lstStyle/>
            <a:p>
              <a:pPr algn="ctr"/>
              <a:r>
                <a:rPr lang="en-US" altLang="en-US" sz="2400" b="1" dirty="0">
                  <a:solidFill>
                    <a:srgbClr val="EB6E68"/>
                  </a:solidFill>
                </a:rPr>
                <a:t>Too Hard</a:t>
              </a:r>
              <a:endParaRPr lang="en-US" sz="2400" dirty="0">
                <a:solidFill>
                  <a:srgbClr val="EB6E68"/>
                </a:solidFill>
              </a:endParaRPr>
            </a:p>
          </p:txBody>
        </p:sp>
        <p:sp>
          <p:nvSpPr>
            <p:cNvPr id="29" name="Rectangle 28">
              <a:extLst>
                <a:ext uri="{FF2B5EF4-FFF2-40B4-BE49-F238E27FC236}">
                  <a16:creationId xmlns:a16="http://schemas.microsoft.com/office/drawing/2014/main" id="{07382913-A9CB-5140-ACD3-FE586B48D0D0}"/>
                </a:ext>
              </a:extLst>
            </p:cNvPr>
            <p:cNvSpPr/>
            <p:nvPr/>
          </p:nvSpPr>
          <p:spPr>
            <a:xfrm>
              <a:off x="3775217" y="5873387"/>
              <a:ext cx="1491658" cy="461665"/>
            </a:xfrm>
            <a:prstGeom prst="rect">
              <a:avLst/>
            </a:prstGeom>
          </p:spPr>
          <p:txBody>
            <a:bodyPr wrap="square">
              <a:spAutoFit/>
            </a:bodyPr>
            <a:lstStyle/>
            <a:p>
              <a:pPr algn="ctr"/>
              <a:r>
                <a:rPr lang="en-US" altLang="en-US" sz="2400" b="1" dirty="0">
                  <a:solidFill>
                    <a:srgbClr val="66BE58"/>
                  </a:solidFill>
                </a:rPr>
                <a:t>Too Easy</a:t>
              </a:r>
              <a:endParaRPr lang="en-US" sz="2400" dirty="0">
                <a:solidFill>
                  <a:srgbClr val="66BE58"/>
                </a:solidFill>
              </a:endParaRPr>
            </a:p>
          </p:txBody>
        </p:sp>
        <p:sp>
          <p:nvSpPr>
            <p:cNvPr id="30" name="Rectangle 29">
              <a:extLst>
                <a:ext uri="{FF2B5EF4-FFF2-40B4-BE49-F238E27FC236}">
                  <a16:creationId xmlns:a16="http://schemas.microsoft.com/office/drawing/2014/main" id="{CBB98D3B-3FDE-5A4A-A991-4C2F4116920E}"/>
                </a:ext>
              </a:extLst>
            </p:cNvPr>
            <p:cNvSpPr/>
            <p:nvPr/>
          </p:nvSpPr>
          <p:spPr>
            <a:xfrm>
              <a:off x="6629745" y="5911487"/>
              <a:ext cx="1491658" cy="461665"/>
            </a:xfrm>
            <a:prstGeom prst="rect">
              <a:avLst/>
            </a:prstGeom>
          </p:spPr>
          <p:txBody>
            <a:bodyPr wrap="square">
              <a:spAutoFit/>
            </a:bodyPr>
            <a:lstStyle/>
            <a:p>
              <a:pPr algn="ctr"/>
              <a:r>
                <a:rPr lang="en-US" altLang="en-US" sz="2400" b="1" dirty="0">
                  <a:solidFill>
                    <a:srgbClr val="0064A8"/>
                  </a:solidFill>
                </a:rPr>
                <a:t>Just Right</a:t>
              </a:r>
              <a:endParaRPr lang="en-US" sz="2400" dirty="0">
                <a:solidFill>
                  <a:srgbClr val="0064A8"/>
                </a:solidFill>
              </a:endParaRPr>
            </a:p>
          </p:txBody>
        </p:sp>
      </p:grpSp>
    </p:spTree>
    <p:extLst>
      <p:ext uri="{BB962C8B-B14F-4D97-AF65-F5344CB8AC3E}">
        <p14:creationId xmlns:p14="http://schemas.microsoft.com/office/powerpoint/2010/main" val="278532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25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D09A7-C65A-AE49-8981-C0C339D1834F}"/>
              </a:ext>
            </a:extLst>
          </p:cNvPr>
          <p:cNvPicPr>
            <a:picLocks noChangeAspect="1"/>
          </p:cNvPicPr>
          <p:nvPr/>
        </p:nvPicPr>
        <p:blipFill>
          <a:blip r:embed="rId3"/>
          <a:stretch>
            <a:fillRect/>
          </a:stretch>
        </p:blipFill>
        <p:spPr>
          <a:xfrm>
            <a:off x="5072381" y="1546274"/>
            <a:ext cx="3751705" cy="4234879"/>
          </a:xfrm>
          <a:prstGeom prst="rect">
            <a:avLst/>
          </a:prstGeom>
          <a:effectLst>
            <a:outerShdw blurRad="63500" sx="102000" sy="102000" algn="ctr" rotWithShape="0">
              <a:prstClr val="black">
                <a:alpha val="40000"/>
              </a:prstClr>
            </a:outerShdw>
          </a:effectLst>
        </p:spPr>
      </p:pic>
      <p:sp>
        <p:nvSpPr>
          <p:cNvPr id="19" name="Rounded Rectangle 18">
            <a:extLst>
              <a:ext uri="{FF2B5EF4-FFF2-40B4-BE49-F238E27FC236}">
                <a16:creationId xmlns:a16="http://schemas.microsoft.com/office/drawing/2014/main" id="{97F4AAFE-BB1D-5249-8BBB-D83318315C1F}"/>
              </a:ext>
            </a:extLst>
          </p:cNvPr>
          <p:cNvSpPr/>
          <p:nvPr/>
        </p:nvSpPr>
        <p:spPr>
          <a:xfrm>
            <a:off x="-906448"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ectangle 19">
            <a:extLst>
              <a:ext uri="{FF2B5EF4-FFF2-40B4-BE49-F238E27FC236}">
                <a16:creationId xmlns:a16="http://schemas.microsoft.com/office/drawing/2014/main" id="{D7B89236-BD25-DC40-B507-32C26D35FE61}"/>
              </a:ext>
            </a:extLst>
          </p:cNvPr>
          <p:cNvSpPr/>
          <p:nvPr/>
        </p:nvSpPr>
        <p:spPr>
          <a:xfrm>
            <a:off x="567515" y="368222"/>
            <a:ext cx="8481219" cy="769441"/>
          </a:xfrm>
          <a:prstGeom prst="rect">
            <a:avLst/>
          </a:prstGeom>
        </p:spPr>
        <p:txBody>
          <a:bodyPr wrap="square">
            <a:spAutoFit/>
          </a:bodyPr>
          <a:lstStyle/>
          <a:p>
            <a:pPr>
              <a:defRPr/>
            </a:pPr>
            <a:r>
              <a:rPr lang="en-US" altLang="en-US" sz="4400" b="1" dirty="0"/>
              <a:t>What We Will Cover</a:t>
            </a:r>
            <a:endParaRPr lang="en-US" sz="4400" dirty="0"/>
          </a:p>
        </p:txBody>
      </p:sp>
      <p:grpSp>
        <p:nvGrpSpPr>
          <p:cNvPr id="26" name="Group 25">
            <a:extLst>
              <a:ext uri="{FF2B5EF4-FFF2-40B4-BE49-F238E27FC236}">
                <a16:creationId xmlns:a16="http://schemas.microsoft.com/office/drawing/2014/main" id="{DB258AD3-C14F-474E-BC05-283F43B24B79}"/>
              </a:ext>
            </a:extLst>
          </p:cNvPr>
          <p:cNvGrpSpPr/>
          <p:nvPr/>
        </p:nvGrpSpPr>
        <p:grpSpPr>
          <a:xfrm>
            <a:off x="696805" y="1608063"/>
            <a:ext cx="3381192" cy="694944"/>
            <a:chOff x="696805" y="1392163"/>
            <a:chExt cx="3381192" cy="694944"/>
          </a:xfrm>
        </p:grpSpPr>
        <p:pic>
          <p:nvPicPr>
            <p:cNvPr id="27" name="Picture 21">
              <a:extLst>
                <a:ext uri="{FF2B5EF4-FFF2-40B4-BE49-F238E27FC236}">
                  <a16:creationId xmlns:a16="http://schemas.microsoft.com/office/drawing/2014/main" id="{19AE805B-2413-0D44-BD7D-C807BA3CCE07}"/>
                </a:ext>
              </a:extLst>
            </p:cNvPr>
            <p:cNvPicPr>
              <a:picLocks noChangeAspect="1" noChangeArrowheads="1"/>
            </p:cNvPicPr>
            <p:nvPr/>
          </p:nvPicPr>
          <p:blipFill>
            <a:blip r:embed="rId4"/>
            <a:srcRect/>
            <a:stretch/>
          </p:blipFill>
          <p:spPr bwMode="auto">
            <a:xfrm>
              <a:off x="696805" y="1392163"/>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A88ED0A2-EE54-5940-8EDB-A2D580977726}"/>
                </a:ext>
              </a:extLst>
            </p:cNvPr>
            <p:cNvSpPr/>
            <p:nvPr/>
          </p:nvSpPr>
          <p:spPr>
            <a:xfrm>
              <a:off x="1343787" y="1447248"/>
              <a:ext cx="2734210" cy="584775"/>
            </a:xfrm>
            <a:prstGeom prst="rect">
              <a:avLst/>
            </a:prstGeom>
          </p:spPr>
          <p:txBody>
            <a:bodyPr wrap="none">
              <a:spAutoFit/>
            </a:bodyPr>
            <a:lstStyle/>
            <a:p>
              <a:pPr>
                <a:spcAft>
                  <a:spcPts val="0"/>
                </a:spcAft>
              </a:pPr>
              <a:r>
                <a:rPr lang="en-US" altLang="en-US" sz="3200" dirty="0"/>
                <a:t>Things to Know</a:t>
              </a:r>
            </a:p>
          </p:txBody>
        </p:sp>
      </p:grpSp>
      <p:grpSp>
        <p:nvGrpSpPr>
          <p:cNvPr id="29" name="Group 28">
            <a:extLst>
              <a:ext uri="{FF2B5EF4-FFF2-40B4-BE49-F238E27FC236}">
                <a16:creationId xmlns:a16="http://schemas.microsoft.com/office/drawing/2014/main" id="{7466631B-807C-4E4B-B884-09D3FA2EE881}"/>
              </a:ext>
            </a:extLst>
          </p:cNvPr>
          <p:cNvGrpSpPr/>
          <p:nvPr/>
        </p:nvGrpSpPr>
        <p:grpSpPr>
          <a:xfrm>
            <a:off x="696805" y="2465041"/>
            <a:ext cx="3390233" cy="691949"/>
            <a:chOff x="696805" y="2245949"/>
            <a:chExt cx="3390233" cy="691949"/>
          </a:xfrm>
        </p:grpSpPr>
        <p:pic>
          <p:nvPicPr>
            <p:cNvPr id="30" name="Picture 4">
              <a:extLst>
                <a:ext uri="{FF2B5EF4-FFF2-40B4-BE49-F238E27FC236}">
                  <a16:creationId xmlns:a16="http://schemas.microsoft.com/office/drawing/2014/main" id="{324FB65C-8563-8F4B-B558-5119C7672F0F}"/>
                </a:ext>
              </a:extLst>
            </p:cNvPr>
            <p:cNvPicPr>
              <a:picLocks noChangeAspect="1" noChangeArrowheads="1"/>
            </p:cNvPicPr>
            <p:nvPr/>
          </p:nvPicPr>
          <p:blipFill>
            <a:blip r:embed="rId5"/>
            <a:srcRect/>
            <a:stretch/>
          </p:blipFill>
          <p:spPr bwMode="auto">
            <a:xfrm>
              <a:off x="696805" y="2245949"/>
              <a:ext cx="704088" cy="69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069B1FE8-2F8E-7E4E-83DF-092D1E8A8A25}"/>
                </a:ext>
              </a:extLst>
            </p:cNvPr>
            <p:cNvSpPr/>
            <p:nvPr/>
          </p:nvSpPr>
          <p:spPr>
            <a:xfrm>
              <a:off x="1343787" y="2299536"/>
              <a:ext cx="2743251" cy="584775"/>
            </a:xfrm>
            <a:prstGeom prst="rect">
              <a:avLst/>
            </a:prstGeom>
          </p:spPr>
          <p:txBody>
            <a:bodyPr wrap="none">
              <a:spAutoFit/>
            </a:bodyPr>
            <a:lstStyle/>
            <a:p>
              <a:pPr>
                <a:spcAft>
                  <a:spcPts val="0"/>
                </a:spcAft>
              </a:pPr>
              <a:r>
                <a:rPr lang="en-US" altLang="en-US" sz="3200" dirty="0"/>
                <a:t>What to Expect</a:t>
              </a:r>
            </a:p>
          </p:txBody>
        </p:sp>
      </p:grpSp>
      <p:grpSp>
        <p:nvGrpSpPr>
          <p:cNvPr id="32" name="Group 31">
            <a:extLst>
              <a:ext uri="{FF2B5EF4-FFF2-40B4-BE49-F238E27FC236}">
                <a16:creationId xmlns:a16="http://schemas.microsoft.com/office/drawing/2014/main" id="{1E5DA486-A118-5044-9840-6E235F41595F}"/>
              </a:ext>
            </a:extLst>
          </p:cNvPr>
          <p:cNvGrpSpPr/>
          <p:nvPr/>
        </p:nvGrpSpPr>
        <p:grpSpPr>
          <a:xfrm>
            <a:off x="696805" y="3319024"/>
            <a:ext cx="4126653" cy="694944"/>
            <a:chOff x="696805" y="3110152"/>
            <a:chExt cx="4126653" cy="694944"/>
          </a:xfrm>
        </p:grpSpPr>
        <p:pic>
          <p:nvPicPr>
            <p:cNvPr id="33" name="Picture 25">
              <a:extLst>
                <a:ext uri="{FF2B5EF4-FFF2-40B4-BE49-F238E27FC236}">
                  <a16:creationId xmlns:a16="http://schemas.microsoft.com/office/drawing/2014/main" id="{47FDA783-B6D4-F742-8FE2-B088179EDD1A}"/>
                </a:ext>
              </a:extLst>
            </p:cNvPr>
            <p:cNvPicPr>
              <a:picLocks noChangeAspect="1" noChangeArrowheads="1"/>
            </p:cNvPicPr>
            <p:nvPr/>
          </p:nvPicPr>
          <p:blipFill>
            <a:blip r:embed="rId6"/>
            <a:srcRect/>
            <a:stretch/>
          </p:blipFill>
          <p:spPr bwMode="auto">
            <a:xfrm>
              <a:off x="696805" y="3110152"/>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120E7E7E-2BB5-3E43-A554-40E492B5795D}"/>
                </a:ext>
              </a:extLst>
            </p:cNvPr>
            <p:cNvSpPr/>
            <p:nvPr/>
          </p:nvSpPr>
          <p:spPr>
            <a:xfrm>
              <a:off x="1343787" y="3165237"/>
              <a:ext cx="3479671" cy="584775"/>
            </a:xfrm>
            <a:prstGeom prst="rect">
              <a:avLst/>
            </a:prstGeom>
          </p:spPr>
          <p:txBody>
            <a:bodyPr wrap="none">
              <a:spAutoFit/>
            </a:bodyPr>
            <a:lstStyle/>
            <a:p>
              <a:pPr>
                <a:spcAft>
                  <a:spcPts val="0"/>
                </a:spcAft>
              </a:pPr>
              <a:r>
                <a:rPr lang="en-US" altLang="en-US" sz="3200" dirty="0"/>
                <a:t>Introduction Videos</a:t>
              </a:r>
            </a:p>
          </p:txBody>
        </p:sp>
      </p:grpSp>
      <p:grpSp>
        <p:nvGrpSpPr>
          <p:cNvPr id="35" name="Group 34">
            <a:extLst>
              <a:ext uri="{FF2B5EF4-FFF2-40B4-BE49-F238E27FC236}">
                <a16:creationId xmlns:a16="http://schemas.microsoft.com/office/drawing/2014/main" id="{3157D034-068F-974D-891D-84AA841098C7}"/>
              </a:ext>
            </a:extLst>
          </p:cNvPr>
          <p:cNvGrpSpPr/>
          <p:nvPr/>
        </p:nvGrpSpPr>
        <p:grpSpPr>
          <a:xfrm>
            <a:off x="696805" y="4156680"/>
            <a:ext cx="1501318" cy="695325"/>
            <a:chOff x="696805" y="4822628"/>
            <a:chExt cx="1501318" cy="695325"/>
          </a:xfrm>
        </p:grpSpPr>
        <p:pic>
          <p:nvPicPr>
            <p:cNvPr id="36" name="Picture 8">
              <a:extLst>
                <a:ext uri="{FF2B5EF4-FFF2-40B4-BE49-F238E27FC236}">
                  <a16:creationId xmlns:a16="http://schemas.microsoft.com/office/drawing/2014/main" id="{0D6DA964-9F24-1145-AEB2-17F0D254C231}"/>
                </a:ext>
              </a:extLst>
            </p:cNvPr>
            <p:cNvPicPr>
              <a:picLocks noChangeAspect="1" noChangeArrowheads="1"/>
            </p:cNvPicPr>
            <p:nvPr/>
          </p:nvPicPr>
          <p:blipFill>
            <a:blip r:embed="rId7"/>
            <a:srcRect/>
            <a:stretch/>
          </p:blipFill>
          <p:spPr bwMode="auto">
            <a:xfrm>
              <a:off x="696805" y="4822628"/>
              <a:ext cx="6953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3B04D887-09E8-A145-903F-260D65A6DFEB}"/>
                </a:ext>
              </a:extLst>
            </p:cNvPr>
            <p:cNvSpPr/>
            <p:nvPr/>
          </p:nvSpPr>
          <p:spPr>
            <a:xfrm>
              <a:off x="1343787" y="4877903"/>
              <a:ext cx="854336" cy="584775"/>
            </a:xfrm>
            <a:prstGeom prst="rect">
              <a:avLst/>
            </a:prstGeom>
          </p:spPr>
          <p:txBody>
            <a:bodyPr wrap="none">
              <a:spAutoFit/>
            </a:bodyPr>
            <a:lstStyle/>
            <a:p>
              <a:pPr>
                <a:spcAft>
                  <a:spcPts val="0"/>
                </a:spcAft>
              </a:pPr>
              <a:r>
                <a:rPr lang="en-US" altLang="en-US" sz="3200" dirty="0"/>
                <a:t>Tips</a:t>
              </a:r>
            </a:p>
          </p:txBody>
        </p:sp>
      </p:grpSp>
      <p:grpSp>
        <p:nvGrpSpPr>
          <p:cNvPr id="38" name="Group 37">
            <a:extLst>
              <a:ext uri="{FF2B5EF4-FFF2-40B4-BE49-F238E27FC236}">
                <a16:creationId xmlns:a16="http://schemas.microsoft.com/office/drawing/2014/main" id="{A94C22EE-8B5A-DE43-B0D2-830277088C48}"/>
              </a:ext>
            </a:extLst>
          </p:cNvPr>
          <p:cNvGrpSpPr/>
          <p:nvPr/>
        </p:nvGrpSpPr>
        <p:grpSpPr>
          <a:xfrm>
            <a:off x="696805" y="5014037"/>
            <a:ext cx="3531682" cy="696912"/>
            <a:chOff x="696805" y="5674437"/>
            <a:chExt cx="3531682" cy="696912"/>
          </a:xfrm>
        </p:grpSpPr>
        <p:pic>
          <p:nvPicPr>
            <p:cNvPr id="39" name="Picture 6">
              <a:extLst>
                <a:ext uri="{FF2B5EF4-FFF2-40B4-BE49-F238E27FC236}">
                  <a16:creationId xmlns:a16="http://schemas.microsoft.com/office/drawing/2014/main" id="{EA6FA731-3D9A-5646-857F-60E6AC4BEF6D}"/>
                </a:ext>
              </a:extLst>
            </p:cNvPr>
            <p:cNvPicPr>
              <a:picLocks noChangeAspect="1" noChangeArrowheads="1"/>
            </p:cNvPicPr>
            <p:nvPr/>
          </p:nvPicPr>
          <p:blipFill>
            <a:blip r:embed="rId8"/>
            <a:srcRect/>
            <a:stretch/>
          </p:blipFill>
          <p:spPr bwMode="auto">
            <a:xfrm>
              <a:off x="696805" y="5674437"/>
              <a:ext cx="696912"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05325F3C-9E9B-C247-AB65-E8DFFE07472D}"/>
                </a:ext>
              </a:extLst>
            </p:cNvPr>
            <p:cNvSpPr/>
            <p:nvPr/>
          </p:nvSpPr>
          <p:spPr>
            <a:xfrm>
              <a:off x="1343787" y="5730506"/>
              <a:ext cx="2884700" cy="584775"/>
            </a:xfrm>
            <a:prstGeom prst="rect">
              <a:avLst/>
            </a:prstGeom>
          </p:spPr>
          <p:txBody>
            <a:bodyPr wrap="none">
              <a:spAutoFit/>
            </a:bodyPr>
            <a:lstStyle/>
            <a:p>
              <a:pPr>
                <a:spcAft>
                  <a:spcPts val="0"/>
                </a:spcAft>
              </a:pPr>
              <a:r>
                <a:rPr lang="en-US" altLang="en-US" sz="3200" dirty="0"/>
                <a:t>Let’s Remember</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 screen&#10;&#10;Description automatically generated">
            <a:extLst>
              <a:ext uri="{FF2B5EF4-FFF2-40B4-BE49-F238E27FC236}">
                <a16:creationId xmlns:a16="http://schemas.microsoft.com/office/drawing/2014/main" id="{A4A37627-1AB7-C14C-A2BB-34B352EE99A9}"/>
              </a:ext>
            </a:extLst>
          </p:cNvPr>
          <p:cNvPicPr>
            <a:picLocks noChangeAspect="1"/>
          </p:cNvPicPr>
          <p:nvPr/>
        </p:nvPicPr>
        <p:blipFill>
          <a:blip r:embed="rId3"/>
          <a:stretch>
            <a:fillRect/>
          </a:stretch>
        </p:blipFill>
        <p:spPr>
          <a:xfrm>
            <a:off x="-752735" y="373346"/>
            <a:ext cx="10241289" cy="7680968"/>
          </a:xfrm>
          <a:prstGeom prst="rect">
            <a:avLst/>
          </a:prstGeom>
        </p:spPr>
      </p:pic>
      <p:sp>
        <p:nvSpPr>
          <p:cNvPr id="18" name="Rounded Rectangle 17">
            <a:extLst>
              <a:ext uri="{FF2B5EF4-FFF2-40B4-BE49-F238E27FC236}">
                <a16:creationId xmlns:a16="http://schemas.microsoft.com/office/drawing/2014/main" id="{2F64CC74-C11F-9347-9C00-5431433462C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B4632FD5-FC4B-F144-8F84-C3AA85FF6FC0}"/>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sp>
        <p:nvSpPr>
          <p:cNvPr id="25" name="Rounded Rectangle 24">
            <a:extLst>
              <a:ext uri="{FF2B5EF4-FFF2-40B4-BE49-F238E27FC236}">
                <a16:creationId xmlns:a16="http://schemas.microsoft.com/office/drawing/2014/main" id="{7D86209F-BEC5-344D-B36F-19CB89A23FAB}"/>
              </a:ext>
            </a:extLst>
          </p:cNvPr>
          <p:cNvSpPr/>
          <p:nvPr/>
        </p:nvSpPr>
        <p:spPr>
          <a:xfrm>
            <a:off x="3917016" y="3612395"/>
            <a:ext cx="595695" cy="572431"/>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8F806699-37D5-884B-BB00-A24C89A75996}"/>
              </a:ext>
            </a:extLst>
          </p:cNvPr>
          <p:cNvGrpSpPr/>
          <p:nvPr/>
        </p:nvGrpSpPr>
        <p:grpSpPr>
          <a:xfrm>
            <a:off x="1052616" y="4800758"/>
            <a:ext cx="7111973" cy="1024344"/>
            <a:chOff x="1451113" y="5641982"/>
            <a:chExt cx="7111973" cy="1024344"/>
          </a:xfrm>
        </p:grpSpPr>
        <p:sp>
          <p:nvSpPr>
            <p:cNvPr id="32" name="Rounded Rectangle 31">
              <a:extLst>
                <a:ext uri="{FF2B5EF4-FFF2-40B4-BE49-F238E27FC236}">
                  <a16:creationId xmlns:a16="http://schemas.microsoft.com/office/drawing/2014/main" id="{2D1CE41C-C931-984E-A101-BBEBEF679814}"/>
                </a:ext>
              </a:extLst>
            </p:cNvPr>
            <p:cNvSpPr/>
            <p:nvPr/>
          </p:nvSpPr>
          <p:spPr>
            <a:xfrm>
              <a:off x="1451113" y="5641982"/>
              <a:ext cx="7111973" cy="10243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3BF5277-C65A-4341-A4D0-A6E5A7C3F870}"/>
                </a:ext>
              </a:extLst>
            </p:cNvPr>
            <p:cNvSpPr/>
            <p:nvPr/>
          </p:nvSpPr>
          <p:spPr>
            <a:xfrm>
              <a:off x="1535670" y="5861766"/>
              <a:ext cx="6942858" cy="584775"/>
            </a:xfrm>
            <a:prstGeom prst="rect">
              <a:avLst/>
            </a:prstGeom>
          </p:spPr>
          <p:txBody>
            <a:bodyPr wrap="square">
              <a:spAutoFit/>
            </a:bodyPr>
            <a:lstStyle/>
            <a:p>
              <a:r>
                <a:rPr lang="en-US" sz="3200" b="1" dirty="0"/>
                <a:t>Select the subject </a:t>
              </a:r>
              <a:r>
                <a:rPr lang="en-US" sz="3200" dirty="0"/>
                <a:t>your teacher tells you.</a:t>
              </a:r>
            </a:p>
          </p:txBody>
        </p:sp>
      </p:grpSp>
      <p:sp>
        <p:nvSpPr>
          <p:cNvPr id="36" name="Rounded Rectangle 35">
            <a:extLst>
              <a:ext uri="{FF2B5EF4-FFF2-40B4-BE49-F238E27FC236}">
                <a16:creationId xmlns:a16="http://schemas.microsoft.com/office/drawing/2014/main" id="{94151580-CFA1-A44D-9B20-EF032CFBC4E9}"/>
              </a:ext>
            </a:extLst>
          </p:cNvPr>
          <p:cNvSpPr/>
          <p:nvPr/>
        </p:nvSpPr>
        <p:spPr>
          <a:xfrm>
            <a:off x="4623136" y="3622555"/>
            <a:ext cx="595695" cy="572431"/>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86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E8945BA-62DB-BB40-B04A-9D8379ED509C}"/>
              </a:ext>
            </a:extLst>
          </p:cNvPr>
          <p:cNvSpPr/>
          <p:nvPr/>
        </p:nvSpPr>
        <p:spPr>
          <a:xfrm>
            <a:off x="-941724"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C3A6C2FC-D825-B846-92D0-75B2716F65C3}"/>
              </a:ext>
            </a:extLst>
          </p:cNvPr>
          <p:cNvSpPr/>
          <p:nvPr/>
        </p:nvSpPr>
        <p:spPr>
          <a:xfrm>
            <a:off x="532239" y="368222"/>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pic>
        <p:nvPicPr>
          <p:cNvPr id="16" name="Picture 15" descr="A screenshot of a computer screen&#10;&#10;Description automatically generated">
            <a:extLst>
              <a:ext uri="{FF2B5EF4-FFF2-40B4-BE49-F238E27FC236}">
                <a16:creationId xmlns:a16="http://schemas.microsoft.com/office/drawing/2014/main" id="{B922C9F7-71FC-274F-83B5-B9215E6CA9DF}"/>
              </a:ext>
            </a:extLst>
          </p:cNvPr>
          <p:cNvPicPr>
            <a:picLocks noChangeAspect="1"/>
          </p:cNvPicPr>
          <p:nvPr/>
        </p:nvPicPr>
        <p:blipFill>
          <a:blip r:embed="rId2"/>
          <a:stretch>
            <a:fillRect/>
          </a:stretch>
        </p:blipFill>
        <p:spPr>
          <a:xfrm>
            <a:off x="-711976" y="538658"/>
            <a:ext cx="9940182" cy="7455135"/>
          </a:xfrm>
          <a:prstGeom prst="rect">
            <a:avLst/>
          </a:prstGeom>
        </p:spPr>
      </p:pic>
      <p:sp>
        <p:nvSpPr>
          <p:cNvPr id="17" name="Rounded Rectangle 16">
            <a:extLst>
              <a:ext uri="{FF2B5EF4-FFF2-40B4-BE49-F238E27FC236}">
                <a16:creationId xmlns:a16="http://schemas.microsoft.com/office/drawing/2014/main" id="{4DCC6D92-7101-454C-9674-4EAA29451454}"/>
              </a:ext>
            </a:extLst>
          </p:cNvPr>
          <p:cNvSpPr/>
          <p:nvPr/>
        </p:nvSpPr>
        <p:spPr>
          <a:xfrm>
            <a:off x="3392205" y="2691820"/>
            <a:ext cx="2126674" cy="102119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EF7CC01-C785-5643-87DF-C8C00AEA41C7}"/>
              </a:ext>
            </a:extLst>
          </p:cNvPr>
          <p:cNvGrpSpPr/>
          <p:nvPr/>
        </p:nvGrpSpPr>
        <p:grpSpPr>
          <a:xfrm>
            <a:off x="5744593" y="3429000"/>
            <a:ext cx="2970816" cy="1574800"/>
            <a:chOff x="5864514" y="3429000"/>
            <a:chExt cx="2970816" cy="1574800"/>
          </a:xfrm>
        </p:grpSpPr>
        <p:sp>
          <p:nvSpPr>
            <p:cNvPr id="19" name="Rounded Rectangle 18">
              <a:extLst>
                <a:ext uri="{FF2B5EF4-FFF2-40B4-BE49-F238E27FC236}">
                  <a16:creationId xmlns:a16="http://schemas.microsoft.com/office/drawing/2014/main" id="{1C97BD03-05E2-9440-B402-7528A9A66862}"/>
                </a:ext>
              </a:extLst>
            </p:cNvPr>
            <p:cNvSpPr/>
            <p:nvPr/>
          </p:nvSpPr>
          <p:spPr>
            <a:xfrm>
              <a:off x="5864514" y="3429000"/>
              <a:ext cx="2662807" cy="1574800"/>
            </a:xfrm>
            <a:prstGeom prst="roundRect">
              <a:avLst/>
            </a:prstGeom>
            <a:solidFill>
              <a:schemeClr val="accent3">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CDD1956-04F4-354F-B4F9-A5F117FDEFEF}"/>
                </a:ext>
              </a:extLst>
            </p:cNvPr>
            <p:cNvSpPr txBox="1"/>
            <p:nvPr/>
          </p:nvSpPr>
          <p:spPr>
            <a:xfrm>
              <a:off x="5965366" y="3511088"/>
              <a:ext cx="2869964" cy="1384995"/>
            </a:xfrm>
            <a:prstGeom prst="rect">
              <a:avLst/>
            </a:prstGeom>
            <a:noFill/>
          </p:spPr>
          <p:txBody>
            <a:bodyPr wrap="square" rtlCol="0">
              <a:spAutoFit/>
            </a:bodyPr>
            <a:lstStyle/>
            <a:p>
              <a:r>
                <a:rPr lang="en-US" sz="2800" dirty="0"/>
                <a:t>Click the </a:t>
              </a:r>
              <a:r>
                <a:rPr lang="en-US" sz="2800" b="1" dirty="0"/>
                <a:t>green button </a:t>
              </a:r>
              <a:r>
                <a:rPr lang="en-US" sz="2800" dirty="0"/>
                <a:t>to start your Diagnostic.</a:t>
              </a:r>
            </a:p>
          </p:txBody>
        </p:sp>
      </p:grpSp>
    </p:spTree>
    <p:extLst>
      <p:ext uri="{BB962C8B-B14F-4D97-AF65-F5344CB8AC3E}">
        <p14:creationId xmlns:p14="http://schemas.microsoft.com/office/powerpoint/2010/main" val="402474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629987F-41C4-0149-AA8D-0C4DD986F4EF}"/>
              </a:ext>
            </a:extLst>
          </p:cNvPr>
          <p:cNvSpPr txBox="1"/>
          <p:nvPr/>
        </p:nvSpPr>
        <p:spPr>
          <a:xfrm>
            <a:off x="4962217" y="4673923"/>
            <a:ext cx="3469341" cy="1569660"/>
          </a:xfrm>
          <a:prstGeom prst="rect">
            <a:avLst/>
          </a:prstGeom>
          <a:noFill/>
        </p:spPr>
        <p:txBody>
          <a:bodyPr wrap="square" rtlCol="0">
            <a:spAutoFit/>
          </a:bodyPr>
          <a:lstStyle/>
          <a:p>
            <a:pPr algn="ctr"/>
            <a:r>
              <a:rPr lang="en-US" sz="3200" dirty="0"/>
              <a:t>You must </a:t>
            </a:r>
            <a:r>
              <a:rPr lang="en-US" sz="3200" b="1" dirty="0"/>
              <a:t>click on all of them </a:t>
            </a:r>
            <a:r>
              <a:rPr lang="en-US" sz="3200" dirty="0"/>
              <a:t>before you can </a:t>
            </a:r>
            <a:r>
              <a:rPr lang="en-US" sz="3200" b="1" dirty="0"/>
              <a:t>press start</a:t>
            </a:r>
            <a:r>
              <a:rPr lang="en-US" sz="3200" dirty="0"/>
              <a:t>. </a:t>
            </a:r>
          </a:p>
        </p:txBody>
      </p:sp>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4650658"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3838938"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
        <p:nvSpPr>
          <p:cNvPr id="11" name="TextBox 10">
            <a:extLst>
              <a:ext uri="{FF2B5EF4-FFF2-40B4-BE49-F238E27FC236}">
                <a16:creationId xmlns:a16="http://schemas.microsoft.com/office/drawing/2014/main" id="{FEAB7C9B-B199-A147-9EE2-F6F32E7C103F}"/>
              </a:ext>
            </a:extLst>
          </p:cNvPr>
          <p:cNvSpPr txBox="1"/>
          <p:nvPr/>
        </p:nvSpPr>
        <p:spPr>
          <a:xfrm>
            <a:off x="4336891" y="4673923"/>
            <a:ext cx="4860823" cy="1569660"/>
          </a:xfrm>
          <a:prstGeom prst="rect">
            <a:avLst/>
          </a:prstGeom>
          <a:noFill/>
        </p:spPr>
        <p:txBody>
          <a:bodyPr wrap="square" rtlCol="0">
            <a:spAutoFit/>
          </a:bodyPr>
          <a:lstStyle/>
          <a:p>
            <a:pPr algn="ctr"/>
            <a:r>
              <a:rPr lang="en-US" sz="3200" b="1" dirty="0"/>
              <a:t>Click on each button </a:t>
            </a:r>
            <a:br>
              <a:rPr lang="en-US" sz="3200" dirty="0"/>
            </a:br>
            <a:r>
              <a:rPr lang="en-US" sz="3200" b="1" dirty="0"/>
              <a:t>to watch a video </a:t>
            </a:r>
            <a:br>
              <a:rPr lang="en-US" sz="3200" dirty="0"/>
            </a:br>
            <a:r>
              <a:rPr lang="en-US" sz="3200" dirty="0"/>
              <a:t>about each tool. </a:t>
            </a:r>
          </a:p>
        </p:txBody>
      </p:sp>
    </p:spTree>
    <p:extLst>
      <p:ext uri="{BB962C8B-B14F-4D97-AF65-F5344CB8AC3E}">
        <p14:creationId xmlns:p14="http://schemas.microsoft.com/office/powerpoint/2010/main" val="1398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2"/>
          <a:srcRect/>
          <a:stretch/>
        </p:blipFill>
        <p:spPr>
          <a:xfrm>
            <a:off x="892800" y="2339397"/>
            <a:ext cx="7557025" cy="4132747"/>
          </a:xfrm>
          <a:prstGeom prst="rect">
            <a:avLst/>
          </a:prstGeom>
        </p:spPr>
      </p:pic>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Student Survey</a:t>
            </a:r>
            <a:endParaRPr lang="en-US" sz="4400"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260568" y="1375012"/>
            <a:ext cx="8622865" cy="1077218"/>
            <a:chOff x="399011" y="5626961"/>
            <a:chExt cx="8157303"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399011" y="5641982"/>
              <a:ext cx="8157303"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542629" y="5626961"/>
              <a:ext cx="7863910" cy="1077218"/>
            </a:xfrm>
            <a:prstGeom prst="rect">
              <a:avLst/>
            </a:prstGeom>
          </p:spPr>
          <p:txBody>
            <a:bodyPr wrap="square">
              <a:spAutoFit/>
            </a:bodyPr>
            <a:lstStyle/>
            <a:p>
              <a:r>
                <a:rPr lang="en-US" sz="3200" dirty="0"/>
                <a:t>Once you </a:t>
              </a:r>
              <a:r>
                <a:rPr lang="en-US" sz="3200" b="1" dirty="0"/>
                <a:t>START</a:t>
              </a:r>
              <a:r>
                <a:rPr lang="en-US" sz="3200" dirty="0"/>
                <a:t> or </a:t>
              </a:r>
              <a:r>
                <a:rPr lang="en-US" sz="3200" b="1" dirty="0"/>
                <a:t>RESUME</a:t>
              </a:r>
              <a:r>
                <a:rPr lang="en-US" sz="3200" dirty="0"/>
                <a:t> your Diagnostic, you will see this question pop up on your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617515" y="2970943"/>
            <a:ext cx="2442356" cy="2693877"/>
            <a:chOff x="122424" y="2338929"/>
            <a:chExt cx="2442356" cy="2950006"/>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122424" y="2338929"/>
              <a:ext cx="2266982" cy="2950006"/>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297799" y="2391256"/>
              <a:ext cx="2266981" cy="2797427"/>
            </a:xfrm>
            <a:prstGeom prst="rect">
              <a:avLst/>
            </a:prstGeom>
            <a:noFill/>
          </p:spPr>
          <p:txBody>
            <a:bodyPr wrap="square" rtlCol="0">
              <a:spAutoFit/>
            </a:bodyPr>
            <a:lstStyle/>
            <a:p>
              <a:r>
                <a:rPr lang="en-US" sz="3200" dirty="0"/>
                <a:t>Click </a:t>
              </a:r>
              <a:r>
                <a:rPr lang="en-US" sz="3200" b="1" dirty="0">
                  <a:solidFill>
                    <a:srgbClr val="0070C0"/>
                  </a:solidFill>
                </a:rPr>
                <a:t>Yes</a:t>
              </a:r>
              <a:r>
                <a:rPr lang="en-US" sz="3200" b="1" dirty="0"/>
                <a:t> </a:t>
              </a:r>
              <a:r>
                <a:rPr lang="en-US" sz="3200" dirty="0"/>
                <a:t>if you are taking the Diagnostic at </a:t>
              </a:r>
              <a:r>
                <a:rPr lang="en-US" sz="3200" b="1" dirty="0">
                  <a:solidFill>
                    <a:srgbClr val="0070C0"/>
                  </a:solidFill>
                </a:rPr>
                <a:t>SCHOOL</a:t>
              </a:r>
              <a:r>
                <a:rPr lang="en-US" sz="3200" dirty="0"/>
                <a:t>. </a:t>
              </a:r>
            </a:p>
          </p:txBody>
        </p:sp>
      </p:grpSp>
      <p:grpSp>
        <p:nvGrpSpPr>
          <p:cNvPr id="17" name="Group 16">
            <a:extLst>
              <a:ext uri="{FF2B5EF4-FFF2-40B4-BE49-F238E27FC236}">
                <a16:creationId xmlns:a16="http://schemas.microsoft.com/office/drawing/2014/main" id="{DCE38E2D-5F33-3143-8C5C-C435AB16B829}"/>
              </a:ext>
            </a:extLst>
          </p:cNvPr>
          <p:cNvGrpSpPr/>
          <p:nvPr/>
        </p:nvGrpSpPr>
        <p:grpSpPr>
          <a:xfrm>
            <a:off x="628667" y="2959792"/>
            <a:ext cx="2442356" cy="2693877"/>
            <a:chOff x="122424" y="2338929"/>
            <a:chExt cx="2442356" cy="2950006"/>
          </a:xfrm>
          <a:solidFill>
            <a:schemeClr val="bg1">
              <a:lumMod val="85000"/>
            </a:schemeClr>
          </a:solidFill>
        </p:grpSpPr>
        <p:sp>
          <p:nvSpPr>
            <p:cNvPr id="18" name="Rounded Rectangle 17">
              <a:extLst>
                <a:ext uri="{FF2B5EF4-FFF2-40B4-BE49-F238E27FC236}">
                  <a16:creationId xmlns:a16="http://schemas.microsoft.com/office/drawing/2014/main" id="{E56819B0-FB0D-5F42-B5F5-277FCCEF4E4C}"/>
                </a:ext>
              </a:extLst>
            </p:cNvPr>
            <p:cNvSpPr/>
            <p:nvPr/>
          </p:nvSpPr>
          <p:spPr>
            <a:xfrm>
              <a:off x="122424" y="2338929"/>
              <a:ext cx="2266982" cy="2950006"/>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3C2E80-5D28-D94B-9BC0-3E4DC0D0090D}"/>
                </a:ext>
              </a:extLst>
            </p:cNvPr>
            <p:cNvSpPr txBox="1"/>
            <p:nvPr/>
          </p:nvSpPr>
          <p:spPr>
            <a:xfrm>
              <a:off x="297799" y="2391256"/>
              <a:ext cx="2266981" cy="2797427"/>
            </a:xfrm>
            <a:prstGeom prst="rect">
              <a:avLst/>
            </a:prstGeom>
            <a:noFill/>
          </p:spPr>
          <p:txBody>
            <a:bodyPr wrap="square" rtlCol="0">
              <a:spAutoFit/>
            </a:bodyPr>
            <a:lstStyle/>
            <a:p>
              <a:r>
                <a:rPr lang="en-US" sz="3200" dirty="0"/>
                <a:t>Click </a:t>
              </a:r>
              <a:r>
                <a:rPr lang="en-US" sz="3200" b="1" dirty="0">
                  <a:solidFill>
                    <a:srgbClr val="0070C0"/>
                  </a:solidFill>
                </a:rPr>
                <a:t>No</a:t>
              </a:r>
              <a:r>
                <a:rPr lang="en-US" sz="3200" b="1" dirty="0"/>
                <a:t> </a:t>
              </a:r>
              <a:r>
                <a:rPr lang="en-US" sz="3200" dirty="0"/>
                <a:t>if you are taking the Diagnostic at </a:t>
              </a:r>
              <a:r>
                <a:rPr lang="en-US" sz="3200" b="1" dirty="0">
                  <a:solidFill>
                    <a:srgbClr val="0070C0"/>
                  </a:solidFill>
                </a:rPr>
                <a:t>HOME</a:t>
              </a:r>
              <a:r>
                <a:rPr lang="en-US" sz="3200" dirty="0"/>
                <a:t>. </a:t>
              </a:r>
            </a:p>
          </p:txBody>
        </p:sp>
      </p:grpSp>
      <p:grpSp>
        <p:nvGrpSpPr>
          <p:cNvPr id="20" name="Group 19">
            <a:extLst>
              <a:ext uri="{FF2B5EF4-FFF2-40B4-BE49-F238E27FC236}">
                <a16:creationId xmlns:a16="http://schemas.microsoft.com/office/drawing/2014/main" id="{0FAE1249-07C8-D74A-AB26-5DDBE76213B2}"/>
              </a:ext>
            </a:extLst>
          </p:cNvPr>
          <p:cNvGrpSpPr/>
          <p:nvPr/>
        </p:nvGrpSpPr>
        <p:grpSpPr>
          <a:xfrm>
            <a:off x="6463880" y="3518306"/>
            <a:ext cx="1985945" cy="2146514"/>
            <a:chOff x="5864514" y="3202418"/>
            <a:chExt cx="1985945" cy="2146514"/>
          </a:xfrm>
        </p:grpSpPr>
        <p:sp>
          <p:nvSpPr>
            <p:cNvPr id="21" name="Rounded Rectangle 20">
              <a:extLst>
                <a:ext uri="{FF2B5EF4-FFF2-40B4-BE49-F238E27FC236}">
                  <a16:creationId xmlns:a16="http://schemas.microsoft.com/office/drawing/2014/main" id="{E0C56F0B-4FD4-C149-A183-DC34D4C43E56}"/>
                </a:ext>
              </a:extLst>
            </p:cNvPr>
            <p:cNvSpPr/>
            <p:nvPr/>
          </p:nvSpPr>
          <p:spPr>
            <a:xfrm>
              <a:off x="5864514" y="3202418"/>
              <a:ext cx="1985945" cy="2146514"/>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7AA373F-92D2-4045-BA4F-FA51AE2DE4B6}"/>
                </a:ext>
              </a:extLst>
            </p:cNvPr>
            <p:cNvSpPr txBox="1"/>
            <p:nvPr/>
          </p:nvSpPr>
          <p:spPr>
            <a:xfrm>
              <a:off x="5981847" y="3286829"/>
              <a:ext cx="1751278" cy="2062103"/>
            </a:xfrm>
            <a:prstGeom prst="rect">
              <a:avLst/>
            </a:prstGeom>
            <a:noFill/>
          </p:spPr>
          <p:txBody>
            <a:bodyPr wrap="square" rtlCol="0">
              <a:spAutoFit/>
            </a:bodyPr>
            <a:lstStyle/>
            <a:p>
              <a:r>
                <a:rPr lang="en-US" sz="3200" dirty="0"/>
                <a:t>Click the </a:t>
              </a:r>
              <a:r>
                <a:rPr lang="en-US" sz="3200" b="1" dirty="0"/>
                <a:t>green arrow </a:t>
              </a:r>
              <a:r>
                <a:rPr lang="en-US" sz="3200" dirty="0"/>
                <a:t>to move on.</a:t>
              </a:r>
            </a:p>
          </p:txBody>
        </p:sp>
      </p:grpSp>
      <p:sp>
        <p:nvSpPr>
          <p:cNvPr id="23" name="Rounded Rectangle 22">
            <a:extLst>
              <a:ext uri="{FF2B5EF4-FFF2-40B4-BE49-F238E27FC236}">
                <a16:creationId xmlns:a16="http://schemas.microsoft.com/office/drawing/2014/main" id="{01AB9A82-8B1E-B646-B51C-0D530D377DBD}"/>
              </a:ext>
            </a:extLst>
          </p:cNvPr>
          <p:cNvSpPr/>
          <p:nvPr/>
        </p:nvSpPr>
        <p:spPr>
          <a:xfrm>
            <a:off x="5026421" y="4953000"/>
            <a:ext cx="759668" cy="772193"/>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EE7B6ABE-CB9A-0047-9C10-99870DE14C32}"/>
              </a:ext>
            </a:extLst>
          </p:cNvPr>
          <p:cNvSpPr/>
          <p:nvPr/>
        </p:nvSpPr>
        <p:spPr>
          <a:xfrm>
            <a:off x="3879004" y="4296828"/>
            <a:ext cx="877295" cy="25612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B826ADF-E1D9-1249-AEBD-29F9F29DF13A}"/>
              </a:ext>
            </a:extLst>
          </p:cNvPr>
          <p:cNvSpPr/>
          <p:nvPr/>
        </p:nvSpPr>
        <p:spPr>
          <a:xfrm>
            <a:off x="3879004" y="4652428"/>
            <a:ext cx="877295" cy="25612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37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4892352D-4EF1-634D-BBDA-A7FA75789DC8}"/>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6" name="Group 25">
            <a:extLst>
              <a:ext uri="{FF2B5EF4-FFF2-40B4-BE49-F238E27FC236}">
                <a16:creationId xmlns:a16="http://schemas.microsoft.com/office/drawing/2014/main" id="{AA4DE5E1-32C7-3E4D-A68D-637A0294D2FE}"/>
              </a:ext>
            </a:extLst>
          </p:cNvPr>
          <p:cNvGrpSpPr/>
          <p:nvPr/>
        </p:nvGrpSpPr>
        <p:grpSpPr>
          <a:xfrm>
            <a:off x="2918277" y="3039054"/>
            <a:ext cx="3372464" cy="779892"/>
            <a:chOff x="2885768" y="2500170"/>
            <a:chExt cx="3372464" cy="779892"/>
          </a:xfrm>
        </p:grpSpPr>
        <p:sp>
          <p:nvSpPr>
            <p:cNvPr id="27" name="Rounded Rectangle 26">
              <a:extLst>
                <a:ext uri="{FF2B5EF4-FFF2-40B4-BE49-F238E27FC236}">
                  <a16:creationId xmlns:a16="http://schemas.microsoft.com/office/drawing/2014/main" id="{138BE346-96C1-F84C-821C-EFBC192E4C7F}"/>
                </a:ext>
              </a:extLst>
            </p:cNvPr>
            <p:cNvSpPr/>
            <p:nvPr/>
          </p:nvSpPr>
          <p:spPr>
            <a:xfrm>
              <a:off x="2885768" y="2500170"/>
              <a:ext cx="3372464" cy="779892"/>
            </a:xfrm>
            <a:prstGeom prst="roundRect">
              <a:avLst/>
            </a:prstGeom>
            <a:solidFill>
              <a:srgbClr val="3C82C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06577DA9-A4C0-024E-88F3-F87F41D4CA45}"/>
                </a:ext>
              </a:extLst>
            </p:cNvPr>
            <p:cNvGrpSpPr/>
            <p:nvPr/>
          </p:nvGrpSpPr>
          <p:grpSpPr>
            <a:xfrm>
              <a:off x="3560190" y="2549429"/>
              <a:ext cx="2526890" cy="677950"/>
              <a:chOff x="2927099" y="2572029"/>
              <a:chExt cx="2526890" cy="677950"/>
            </a:xfrm>
          </p:grpSpPr>
          <p:sp>
            <p:nvSpPr>
              <p:cNvPr id="29" name="TextBox 28">
                <a:extLst>
                  <a:ext uri="{FF2B5EF4-FFF2-40B4-BE49-F238E27FC236}">
                    <a16:creationId xmlns:a16="http://schemas.microsoft.com/office/drawing/2014/main" id="{E917FDEF-E8BE-B14A-9DE7-6E7A4F24EF79}"/>
                  </a:ext>
                </a:extLst>
              </p:cNvPr>
              <p:cNvSpPr txBox="1"/>
              <p:nvPr/>
            </p:nvSpPr>
            <p:spPr>
              <a:xfrm>
                <a:off x="2927099" y="2603648"/>
                <a:ext cx="2526890" cy="646331"/>
              </a:xfrm>
              <a:prstGeom prst="rect">
                <a:avLst/>
              </a:prstGeom>
              <a:noFill/>
            </p:spPr>
            <p:txBody>
              <a:bodyPr wrap="square" rtlCol="0">
                <a:spAutoFit/>
              </a:bodyPr>
              <a:lstStyle/>
              <a:p>
                <a:r>
                  <a:rPr lang="en-US" sz="3600" b="1" dirty="0"/>
                  <a:t>MATH</a:t>
                </a:r>
              </a:p>
            </p:txBody>
          </p:sp>
          <p:pic>
            <p:nvPicPr>
              <p:cNvPr id="30" name="Picture 29">
                <a:hlinkClick r:id="rId3"/>
                <a:extLst>
                  <a:ext uri="{FF2B5EF4-FFF2-40B4-BE49-F238E27FC236}">
                    <a16:creationId xmlns:a16="http://schemas.microsoft.com/office/drawing/2014/main" id="{33A95985-84D3-E040-BF10-6A6F7523414D}"/>
                  </a:ext>
                </a:extLst>
              </p:cNvPr>
              <p:cNvPicPr>
                <a:picLocks noChangeAspect="1"/>
              </p:cNvPicPr>
              <p:nvPr/>
            </p:nvPicPr>
            <p:blipFill>
              <a:blip r:embed="rId4"/>
              <a:stretch>
                <a:fillRect/>
              </a:stretch>
            </p:blipFill>
            <p:spPr>
              <a:xfrm>
                <a:off x="4347860" y="2572029"/>
                <a:ext cx="644039" cy="646331"/>
              </a:xfrm>
              <a:prstGeom prst="rect">
                <a:avLst/>
              </a:prstGeom>
            </p:spPr>
          </p:pic>
        </p:grpSp>
      </p:grpSp>
      <p:grpSp>
        <p:nvGrpSpPr>
          <p:cNvPr id="31" name="Group 30">
            <a:extLst>
              <a:ext uri="{FF2B5EF4-FFF2-40B4-BE49-F238E27FC236}">
                <a16:creationId xmlns:a16="http://schemas.microsoft.com/office/drawing/2014/main" id="{0CE47628-2EB7-9D47-A5A1-792C5758C501}"/>
              </a:ext>
            </a:extLst>
          </p:cNvPr>
          <p:cNvGrpSpPr/>
          <p:nvPr/>
        </p:nvGrpSpPr>
        <p:grpSpPr>
          <a:xfrm>
            <a:off x="2918277" y="4069522"/>
            <a:ext cx="3372464" cy="779892"/>
            <a:chOff x="2885768" y="3532620"/>
            <a:chExt cx="3372464" cy="779892"/>
          </a:xfrm>
        </p:grpSpPr>
        <p:sp>
          <p:nvSpPr>
            <p:cNvPr id="32" name="Rounded Rectangle 31">
              <a:extLst>
                <a:ext uri="{FF2B5EF4-FFF2-40B4-BE49-F238E27FC236}">
                  <a16:creationId xmlns:a16="http://schemas.microsoft.com/office/drawing/2014/main" id="{8646AEBF-5BBA-2346-BC3E-B681007D3EF0}"/>
                </a:ext>
              </a:extLst>
            </p:cNvPr>
            <p:cNvSpPr/>
            <p:nvPr/>
          </p:nvSpPr>
          <p:spPr>
            <a:xfrm>
              <a:off x="2885768" y="3532620"/>
              <a:ext cx="3372464" cy="779892"/>
            </a:xfrm>
            <a:prstGeom prst="roundRect">
              <a:avLst/>
            </a:prstGeom>
            <a:solidFill>
              <a:srgbClr val="41B55E"/>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84ABC62-1058-5843-BD67-C5AC9562018F}"/>
                </a:ext>
              </a:extLst>
            </p:cNvPr>
            <p:cNvSpPr txBox="1"/>
            <p:nvPr/>
          </p:nvSpPr>
          <p:spPr>
            <a:xfrm>
              <a:off x="3237847" y="3620709"/>
              <a:ext cx="2526890" cy="646331"/>
            </a:xfrm>
            <a:prstGeom prst="rect">
              <a:avLst/>
            </a:prstGeom>
            <a:noFill/>
          </p:spPr>
          <p:txBody>
            <a:bodyPr wrap="square" rtlCol="0">
              <a:spAutoFit/>
            </a:bodyPr>
            <a:lstStyle/>
            <a:p>
              <a:r>
                <a:rPr lang="en-US" sz="3600" b="1" dirty="0"/>
                <a:t>READING</a:t>
              </a:r>
            </a:p>
          </p:txBody>
        </p:sp>
        <p:pic>
          <p:nvPicPr>
            <p:cNvPr id="34" name="Picture 33">
              <a:extLst>
                <a:ext uri="{FF2B5EF4-FFF2-40B4-BE49-F238E27FC236}">
                  <a16:creationId xmlns:a16="http://schemas.microsoft.com/office/drawing/2014/main" id="{C5AC8A8A-90EF-AC4C-8DEE-8D435736995D}"/>
                </a:ext>
              </a:extLst>
            </p:cNvPr>
            <p:cNvPicPr>
              <a:picLocks noChangeAspect="1"/>
            </p:cNvPicPr>
            <p:nvPr/>
          </p:nvPicPr>
          <p:blipFill>
            <a:blip r:embed="rId5"/>
            <a:stretch>
              <a:fillRect/>
            </a:stretch>
          </p:blipFill>
          <p:spPr>
            <a:xfrm>
              <a:off x="5187436" y="3589090"/>
              <a:ext cx="644039" cy="646331"/>
            </a:xfrm>
            <a:prstGeom prst="rect">
              <a:avLst/>
            </a:prstGeom>
          </p:spPr>
        </p:pic>
        <p:sp>
          <p:nvSpPr>
            <p:cNvPr id="35" name="TextBox 34">
              <a:hlinkClick r:id="rId6"/>
              <a:extLst>
                <a:ext uri="{FF2B5EF4-FFF2-40B4-BE49-F238E27FC236}">
                  <a16:creationId xmlns:a16="http://schemas.microsoft.com/office/drawing/2014/main" id="{051A7C5D-E9DC-FD4C-A7A1-D777A1DD2BD2}"/>
                </a:ext>
              </a:extLst>
            </p:cNvPr>
            <p:cNvSpPr txBox="1"/>
            <p:nvPr/>
          </p:nvSpPr>
          <p:spPr>
            <a:xfrm>
              <a:off x="2885768" y="3543618"/>
              <a:ext cx="3372464" cy="723422"/>
            </a:xfrm>
            <a:prstGeom prst="rect">
              <a:avLst/>
            </a:prstGeom>
            <a:noFill/>
          </p:spPr>
          <p:txBody>
            <a:bodyPr wrap="square" rtlCol="0">
              <a:spAutoFit/>
            </a:bodyPr>
            <a:lstStyle/>
            <a:p>
              <a:endParaRPr lang="en-US" dirty="0"/>
            </a:p>
          </p:txBody>
        </p:sp>
        <p:sp>
          <p:nvSpPr>
            <p:cNvPr id="36" name="TextBox 35">
              <a:hlinkClick r:id="rId7"/>
              <a:extLst>
                <a:ext uri="{FF2B5EF4-FFF2-40B4-BE49-F238E27FC236}">
                  <a16:creationId xmlns:a16="http://schemas.microsoft.com/office/drawing/2014/main" id="{97CEC339-10B7-BD42-A6FE-BED56031A0A0}"/>
                </a:ext>
              </a:extLst>
            </p:cNvPr>
            <p:cNvSpPr txBox="1"/>
            <p:nvPr/>
          </p:nvSpPr>
          <p:spPr>
            <a:xfrm>
              <a:off x="3001384" y="3543618"/>
              <a:ext cx="3162748" cy="768894"/>
            </a:xfrm>
            <a:prstGeom prst="rect">
              <a:avLst/>
            </a:prstGeom>
            <a:noFill/>
          </p:spPr>
          <p:txBody>
            <a:bodyPr wrap="square" rtlCol="0">
              <a:spAutoFit/>
            </a:bodyPr>
            <a:lstStyle/>
            <a:p>
              <a:endParaRPr lang="en-US" dirty="0"/>
            </a:p>
          </p:txBody>
        </p:sp>
      </p:grpSp>
      <p:sp>
        <p:nvSpPr>
          <p:cNvPr id="37" name="Rectangle 36">
            <a:extLst>
              <a:ext uri="{FF2B5EF4-FFF2-40B4-BE49-F238E27FC236}">
                <a16:creationId xmlns:a16="http://schemas.microsoft.com/office/drawing/2014/main" id="{78FCA8A7-2EB1-CC41-A9D9-5060D5DA42F4}"/>
              </a:ext>
            </a:extLst>
          </p:cNvPr>
          <p:cNvSpPr/>
          <p:nvPr/>
        </p:nvSpPr>
        <p:spPr>
          <a:xfrm>
            <a:off x="1522854" y="1715036"/>
            <a:ext cx="6112764" cy="584775"/>
          </a:xfrm>
          <a:prstGeom prst="rect">
            <a:avLst/>
          </a:prstGeom>
        </p:spPr>
        <p:txBody>
          <a:bodyPr wrap="none">
            <a:spAutoFit/>
          </a:bodyPr>
          <a:lstStyle/>
          <a:p>
            <a:pPr algn="ctr"/>
            <a:r>
              <a:rPr lang="en-US" sz="3200" dirty="0">
                <a:solidFill>
                  <a:srgbClr val="222222"/>
                </a:solidFill>
                <a:latin typeface="+mn-lt"/>
              </a:rPr>
              <a:t>You will get to try this on your own!</a:t>
            </a:r>
            <a:endParaRPr lang="en-US" sz="3200" dirty="0">
              <a:latin typeface="+mn-lt"/>
            </a:endParaRPr>
          </a:p>
        </p:txBody>
      </p:sp>
      <p:sp>
        <p:nvSpPr>
          <p:cNvPr id="38" name="Rectangle 37">
            <a:extLst>
              <a:ext uri="{FF2B5EF4-FFF2-40B4-BE49-F238E27FC236}">
                <a16:creationId xmlns:a16="http://schemas.microsoft.com/office/drawing/2014/main" id="{6CA46F85-9C7A-C64C-82A9-F4989518C208}"/>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Introductory Demo Videos </a:t>
            </a:r>
            <a:endParaRPr lang="en-US" sz="4400" b="1" dirty="0">
              <a:latin typeface="+mn-lt"/>
            </a:endParaRPr>
          </a:p>
        </p:txBody>
      </p:sp>
      <p:grpSp>
        <p:nvGrpSpPr>
          <p:cNvPr id="39" name="Group 38">
            <a:extLst>
              <a:ext uri="{FF2B5EF4-FFF2-40B4-BE49-F238E27FC236}">
                <a16:creationId xmlns:a16="http://schemas.microsoft.com/office/drawing/2014/main" id="{4732D416-9917-7A48-B822-97B1D1EAB483}"/>
              </a:ext>
            </a:extLst>
          </p:cNvPr>
          <p:cNvGrpSpPr/>
          <p:nvPr/>
        </p:nvGrpSpPr>
        <p:grpSpPr>
          <a:xfrm>
            <a:off x="7311031" y="-672501"/>
            <a:ext cx="1345001" cy="1345001"/>
            <a:chOff x="7311031" y="-648171"/>
            <a:chExt cx="1345001" cy="1345001"/>
          </a:xfrm>
        </p:grpSpPr>
        <p:sp>
          <p:nvSpPr>
            <p:cNvPr id="40" name="Rounded Rectangle 39">
              <a:extLst>
                <a:ext uri="{FF2B5EF4-FFF2-40B4-BE49-F238E27FC236}">
                  <a16:creationId xmlns:a16="http://schemas.microsoft.com/office/drawing/2014/main" id="{B277D591-150A-2A4D-9FBB-D13021927CC8}"/>
                </a:ext>
              </a:extLst>
            </p:cNvPr>
            <p:cNvSpPr/>
            <p:nvPr/>
          </p:nvSpPr>
          <p:spPr>
            <a:xfrm>
              <a:off x="7311031" y="-648171"/>
              <a:ext cx="1345001" cy="1345001"/>
            </a:xfrm>
            <a:prstGeom prst="roundRect">
              <a:avLst/>
            </a:prstGeom>
            <a:solidFill>
              <a:srgbClr val="CB50A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38C9B85A-F0CF-6842-ABA4-5A46007A1E02}"/>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sp>
        <p:nvSpPr>
          <p:cNvPr id="19" name="Action Button: Custom 18">
            <a:hlinkClick r:id="rId8" highlightClick="1"/>
            <a:extLst>
              <a:ext uri="{FF2B5EF4-FFF2-40B4-BE49-F238E27FC236}">
                <a16:creationId xmlns:a16="http://schemas.microsoft.com/office/drawing/2014/main" id="{0957095D-1BEA-994E-9F1F-A4705A2F0D29}"/>
              </a:ext>
            </a:extLst>
          </p:cNvPr>
          <p:cNvSpPr/>
          <p:nvPr/>
        </p:nvSpPr>
        <p:spPr>
          <a:xfrm>
            <a:off x="2920865" y="3039054"/>
            <a:ext cx="3367288" cy="77989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880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9C26C-19EA-AB40-8352-F69043FFC6EB}"/>
              </a:ext>
            </a:extLst>
          </p:cNvPr>
          <p:cNvPicPr>
            <a:picLocks noChangeAspect="1"/>
          </p:cNvPicPr>
          <p:nvPr/>
        </p:nvPicPr>
        <p:blipFill>
          <a:blip r:embed="rId3"/>
          <a:stretch>
            <a:fillRect/>
          </a:stretch>
        </p:blipFill>
        <p:spPr>
          <a:xfrm flipH="1">
            <a:off x="6987784" y="2385208"/>
            <a:ext cx="2176238" cy="4123879"/>
          </a:xfrm>
          <a:prstGeom prst="rect">
            <a:avLst/>
          </a:prstGeom>
          <a:effectLst>
            <a:outerShdw blurRad="63500" sx="102000" sy="102000" algn="ctr" rotWithShape="0">
              <a:prstClr val="black">
                <a:alpha val="40000"/>
              </a:prstClr>
            </a:outerShdw>
          </a:effectLst>
        </p:spPr>
      </p:pic>
      <p:sp>
        <p:nvSpPr>
          <p:cNvPr id="16" name="Rounded Rectangle 15">
            <a:extLst>
              <a:ext uri="{FF2B5EF4-FFF2-40B4-BE49-F238E27FC236}">
                <a16:creationId xmlns:a16="http://schemas.microsoft.com/office/drawing/2014/main" id="{259CA758-B911-9B47-BC60-99FFC4AAB74F}"/>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6AA65689-2F56-B34E-AADD-7A6DF5065DD9}"/>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Helpful Tips</a:t>
            </a:r>
            <a:endParaRPr lang="en-US" sz="4400" b="1" dirty="0">
              <a:latin typeface="+mn-lt"/>
            </a:endParaRPr>
          </a:p>
        </p:txBody>
      </p:sp>
      <p:grpSp>
        <p:nvGrpSpPr>
          <p:cNvPr id="10" name="Group 9">
            <a:extLst>
              <a:ext uri="{FF2B5EF4-FFF2-40B4-BE49-F238E27FC236}">
                <a16:creationId xmlns:a16="http://schemas.microsoft.com/office/drawing/2014/main" id="{14D0B2F3-5023-1542-8323-26D86B0B9E86}"/>
              </a:ext>
            </a:extLst>
          </p:cNvPr>
          <p:cNvGrpSpPr/>
          <p:nvPr/>
        </p:nvGrpSpPr>
        <p:grpSpPr>
          <a:xfrm>
            <a:off x="765929" y="1719263"/>
            <a:ext cx="7074840" cy="596900"/>
            <a:chOff x="765929" y="2506847"/>
            <a:chExt cx="7074840" cy="596900"/>
          </a:xfrm>
        </p:grpSpPr>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449494" y="2518972"/>
              <a:ext cx="63912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Take your time and </a:t>
              </a:r>
              <a:r>
                <a:rPr lang="en-US" altLang="en-US" b="1" dirty="0"/>
                <a:t>do not rush</a:t>
              </a:r>
              <a:r>
                <a:rPr lang="en-US" altLang="en-US" dirty="0"/>
                <a:t>.</a:t>
              </a:r>
            </a:p>
          </p:txBody>
        </p:sp>
        <p:pic>
          <p:nvPicPr>
            <p:cNvPr id="21" name="Picture 20">
              <a:extLst>
                <a:ext uri="{FF2B5EF4-FFF2-40B4-BE49-F238E27FC236}">
                  <a16:creationId xmlns:a16="http://schemas.microsoft.com/office/drawing/2014/main" id="{8A37B26E-CA2F-7842-A430-C2A48013EFAA}"/>
                </a:ext>
              </a:extLst>
            </p:cNvPr>
            <p:cNvPicPr>
              <a:picLocks noChangeAspect="1"/>
            </p:cNvPicPr>
            <p:nvPr/>
          </p:nvPicPr>
          <p:blipFill>
            <a:blip r:embed="rId4"/>
            <a:srcRect/>
            <a:stretch/>
          </p:blipFill>
          <p:spPr>
            <a:xfrm>
              <a:off x="765929" y="2506847"/>
              <a:ext cx="596900" cy="596900"/>
            </a:xfrm>
            <a:prstGeom prst="rect">
              <a:avLst/>
            </a:prstGeom>
          </p:spPr>
        </p:pic>
      </p:grpSp>
      <p:grpSp>
        <p:nvGrpSpPr>
          <p:cNvPr id="12" name="Group 11">
            <a:extLst>
              <a:ext uri="{FF2B5EF4-FFF2-40B4-BE49-F238E27FC236}">
                <a16:creationId xmlns:a16="http://schemas.microsoft.com/office/drawing/2014/main" id="{81ED6368-DA97-9D42-94D6-2D0580E6F78C}"/>
              </a:ext>
            </a:extLst>
          </p:cNvPr>
          <p:cNvGrpSpPr/>
          <p:nvPr/>
        </p:nvGrpSpPr>
        <p:grpSpPr>
          <a:xfrm>
            <a:off x="765929" y="4020515"/>
            <a:ext cx="7142177" cy="1569660"/>
            <a:chOff x="765929" y="4808099"/>
            <a:chExt cx="7142177" cy="1569660"/>
          </a:xfrm>
        </p:grpSpPr>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449494" y="4808099"/>
              <a:ext cx="64586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t>Try your best! </a:t>
              </a:r>
              <a:r>
                <a:rPr lang="en-US" altLang="en-US" dirty="0"/>
                <a:t>Remember: Just like</a:t>
              </a:r>
            </a:p>
            <a:p>
              <a:pPr>
                <a:spcBef>
                  <a:spcPct val="0"/>
                </a:spcBef>
                <a:buFontTx/>
                <a:buNone/>
              </a:pPr>
              <a:r>
                <a:rPr lang="en-US" altLang="en-US" dirty="0"/>
                <a:t>when we are at school, your </a:t>
              </a:r>
            </a:p>
            <a:p>
              <a:pPr>
                <a:spcBef>
                  <a:spcPct val="0"/>
                </a:spcBef>
                <a:buFontTx/>
                <a:buNone/>
              </a:pPr>
              <a:r>
                <a:rPr lang="en-US" altLang="en-US" dirty="0"/>
                <a:t>teacher and family cannot help! </a:t>
              </a:r>
            </a:p>
          </p:txBody>
        </p:sp>
        <p:pic>
          <p:nvPicPr>
            <p:cNvPr id="22" name="Picture 21">
              <a:extLst>
                <a:ext uri="{FF2B5EF4-FFF2-40B4-BE49-F238E27FC236}">
                  <a16:creationId xmlns:a16="http://schemas.microsoft.com/office/drawing/2014/main" id="{162F2BDA-E29F-254D-BA0D-35A25DD178E6}"/>
                </a:ext>
              </a:extLst>
            </p:cNvPr>
            <p:cNvPicPr>
              <a:picLocks noChangeAspect="1"/>
            </p:cNvPicPr>
            <p:nvPr/>
          </p:nvPicPr>
          <p:blipFill>
            <a:blip r:embed="rId5"/>
            <a:srcRect/>
            <a:stretch/>
          </p:blipFill>
          <p:spPr>
            <a:xfrm>
              <a:off x="765929" y="4820799"/>
              <a:ext cx="584200" cy="584200"/>
            </a:xfrm>
            <a:prstGeom prst="rect">
              <a:avLst/>
            </a:prstGeom>
          </p:spPr>
        </p:pic>
      </p:grpSp>
      <p:grpSp>
        <p:nvGrpSpPr>
          <p:cNvPr id="11" name="Group 10">
            <a:extLst>
              <a:ext uri="{FF2B5EF4-FFF2-40B4-BE49-F238E27FC236}">
                <a16:creationId xmlns:a16="http://schemas.microsoft.com/office/drawing/2014/main" id="{705F4208-C2D8-C640-A1B9-FBCE960AD727}"/>
              </a:ext>
            </a:extLst>
          </p:cNvPr>
          <p:cNvGrpSpPr/>
          <p:nvPr/>
        </p:nvGrpSpPr>
        <p:grpSpPr>
          <a:xfrm>
            <a:off x="765929" y="2614164"/>
            <a:ext cx="7074840" cy="1077218"/>
            <a:chOff x="765929" y="3401748"/>
            <a:chExt cx="7074840" cy="1077218"/>
          </a:xfrm>
        </p:grpSpPr>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449494" y="3401748"/>
              <a:ext cx="63912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Read each question and </a:t>
              </a:r>
              <a:br>
                <a:rPr lang="en-US" altLang="en-US" dirty="0"/>
              </a:br>
              <a:r>
                <a:rPr lang="en-US" altLang="en-US" dirty="0"/>
                <a:t>answer choice </a:t>
              </a:r>
              <a:r>
                <a:rPr lang="en-US" altLang="en-US" b="1" dirty="0"/>
                <a:t>carefully</a:t>
              </a:r>
              <a:r>
                <a:rPr lang="en-US" altLang="en-US" dirty="0"/>
                <a:t>. </a:t>
              </a:r>
            </a:p>
          </p:txBody>
        </p:sp>
        <p:pic>
          <p:nvPicPr>
            <p:cNvPr id="19" name="Picture 18">
              <a:extLst>
                <a:ext uri="{FF2B5EF4-FFF2-40B4-BE49-F238E27FC236}">
                  <a16:creationId xmlns:a16="http://schemas.microsoft.com/office/drawing/2014/main" id="{A2DD8834-2063-8F4F-85AC-777A1A0FD990}"/>
                </a:ext>
              </a:extLst>
            </p:cNvPr>
            <p:cNvPicPr>
              <a:picLocks noChangeAspect="1"/>
            </p:cNvPicPr>
            <p:nvPr/>
          </p:nvPicPr>
          <p:blipFill>
            <a:blip r:embed="rId6"/>
            <a:srcRect/>
            <a:stretch/>
          </p:blipFill>
          <p:spPr>
            <a:xfrm>
              <a:off x="765929" y="3530975"/>
              <a:ext cx="596900" cy="596900"/>
            </a:xfrm>
            <a:prstGeom prst="rect">
              <a:avLst/>
            </a:prstGeom>
          </p:spPr>
        </p:pic>
      </p:grpSp>
    </p:spTree>
    <p:extLst>
      <p:ext uri="{BB962C8B-B14F-4D97-AF65-F5344CB8AC3E}">
        <p14:creationId xmlns:p14="http://schemas.microsoft.com/office/powerpoint/2010/main" val="2536271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360C77-5178-A049-A837-3788EC38C55F}"/>
              </a:ext>
            </a:extLst>
          </p:cNvPr>
          <p:cNvPicPr>
            <a:picLocks noChangeAspect="1"/>
          </p:cNvPicPr>
          <p:nvPr/>
        </p:nvPicPr>
        <p:blipFill>
          <a:blip r:embed="rId3"/>
          <a:stretch>
            <a:fillRect/>
          </a:stretch>
        </p:blipFill>
        <p:spPr>
          <a:xfrm>
            <a:off x="5846216" y="3618297"/>
            <a:ext cx="2824753" cy="3696742"/>
          </a:xfrm>
          <a:prstGeom prst="rect">
            <a:avLst/>
          </a:prstGeom>
          <a:effectLst>
            <a:outerShdw blurRad="63500" sx="102000" sy="102000" algn="ctr" rotWithShape="0">
              <a:prstClr val="black">
                <a:alpha val="40000"/>
              </a:prstClr>
            </a:outerShdw>
          </a:effectLst>
        </p:spPr>
      </p:pic>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1643026" y="4206489"/>
            <a:ext cx="67833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t>Check your work.</a:t>
            </a:r>
            <a:endParaRPr lang="en-US" altLang="en-US" dirty="0"/>
          </a:p>
        </p:txBody>
      </p:sp>
      <p:pic>
        <p:nvPicPr>
          <p:cNvPr id="20" name="Picture 19">
            <a:extLst>
              <a:ext uri="{FF2B5EF4-FFF2-40B4-BE49-F238E27FC236}">
                <a16:creationId xmlns:a16="http://schemas.microsoft.com/office/drawing/2014/main" id="{F660AC73-4E26-444B-B6B4-BF4DFF716641}"/>
              </a:ext>
            </a:extLst>
          </p:cNvPr>
          <p:cNvPicPr>
            <a:picLocks noChangeAspect="1"/>
          </p:cNvPicPr>
          <p:nvPr/>
        </p:nvPicPr>
        <p:blipFill>
          <a:blip r:embed="rId4"/>
          <a:srcRect/>
          <a:stretch/>
        </p:blipFill>
        <p:spPr>
          <a:xfrm>
            <a:off x="1058828" y="4213126"/>
            <a:ext cx="571500" cy="571500"/>
          </a:xfrm>
          <a:prstGeom prst="rect">
            <a:avLst/>
          </a:prstGeom>
        </p:spPr>
      </p:pic>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1643026" y="2952074"/>
            <a:ext cx="734907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Reading—</a:t>
            </a:r>
            <a:r>
              <a:rPr lang="en-US" altLang="en-US" b="1" dirty="0"/>
              <a:t>Read each passage carefully.</a:t>
            </a:r>
          </a:p>
        </p:txBody>
      </p:sp>
      <p:pic>
        <p:nvPicPr>
          <p:cNvPr id="21" name="Picture 20">
            <a:extLst>
              <a:ext uri="{FF2B5EF4-FFF2-40B4-BE49-F238E27FC236}">
                <a16:creationId xmlns:a16="http://schemas.microsoft.com/office/drawing/2014/main" id="{93D28E24-11F0-5E4D-A3D8-6EE4B3454B72}"/>
              </a:ext>
            </a:extLst>
          </p:cNvPr>
          <p:cNvPicPr>
            <a:picLocks noChangeAspect="1"/>
          </p:cNvPicPr>
          <p:nvPr/>
        </p:nvPicPr>
        <p:blipFill>
          <a:blip r:embed="rId5"/>
          <a:srcRect/>
          <a:stretch/>
        </p:blipFill>
        <p:spPr>
          <a:xfrm>
            <a:off x="1058828" y="2958424"/>
            <a:ext cx="571500" cy="571500"/>
          </a:xfrm>
          <a:prstGeom prst="rect">
            <a:avLst/>
          </a:prstGeom>
        </p:spPr>
      </p:pic>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1643026" y="1685533"/>
            <a:ext cx="63912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Math—</a:t>
            </a:r>
            <a:r>
              <a:rPr lang="en-US" altLang="en-US" b="1" dirty="0"/>
              <a:t>Show your work.</a:t>
            </a:r>
          </a:p>
        </p:txBody>
      </p:sp>
      <p:pic>
        <p:nvPicPr>
          <p:cNvPr id="25" name="Picture 24">
            <a:extLst>
              <a:ext uri="{FF2B5EF4-FFF2-40B4-BE49-F238E27FC236}">
                <a16:creationId xmlns:a16="http://schemas.microsoft.com/office/drawing/2014/main" id="{8488A1CC-B2EC-DA47-83CA-D4847D715D49}"/>
              </a:ext>
            </a:extLst>
          </p:cNvPr>
          <p:cNvPicPr>
            <a:picLocks noChangeAspect="1"/>
          </p:cNvPicPr>
          <p:nvPr/>
        </p:nvPicPr>
        <p:blipFill>
          <a:blip r:embed="rId6"/>
          <a:srcRect/>
          <a:stretch/>
        </p:blipFill>
        <p:spPr>
          <a:xfrm>
            <a:off x="1058828" y="1685533"/>
            <a:ext cx="596900" cy="596900"/>
          </a:xfrm>
          <a:prstGeom prst="rect">
            <a:avLst/>
          </a:prstGeom>
        </p:spPr>
      </p:pic>
      <p:sp>
        <p:nvSpPr>
          <p:cNvPr id="17" name="Rounded Rectangle 16">
            <a:extLst>
              <a:ext uri="{FF2B5EF4-FFF2-40B4-BE49-F238E27FC236}">
                <a16:creationId xmlns:a16="http://schemas.microsoft.com/office/drawing/2014/main" id="{25DC5E37-6FEF-DD45-B5C4-5CCF6C337C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F005285C-A628-8847-8BF5-C2E6820D5172}"/>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Helpful Tips</a:t>
            </a:r>
            <a:endParaRPr lang="en-US" sz="4400" b="1" dirty="0">
              <a:latin typeface="+mn-lt"/>
            </a:endParaRPr>
          </a:p>
        </p:txBody>
      </p:sp>
    </p:spTree>
    <p:extLst>
      <p:ext uri="{BB962C8B-B14F-4D97-AF65-F5344CB8AC3E}">
        <p14:creationId xmlns:p14="http://schemas.microsoft.com/office/powerpoint/2010/main" val="2520005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726119-7C55-AA4F-BFC1-7FDBEF99FE57}"/>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D551EDAC-0583-B94E-8B33-D1B86FB9553F}"/>
              </a:ext>
            </a:extLst>
          </p:cNvPr>
          <p:cNvSpPr/>
          <p:nvPr/>
        </p:nvSpPr>
        <p:spPr>
          <a:xfrm>
            <a:off x="923485" y="1415860"/>
            <a:ext cx="7297030" cy="959045"/>
          </a:xfrm>
          <a:prstGeom prst="rect">
            <a:avLst/>
          </a:prstGeom>
        </p:spPr>
        <p:txBody>
          <a:bodyPr wrap="square">
            <a:spAutoFit/>
          </a:bodyPr>
          <a:lstStyle/>
          <a:p>
            <a:pPr algn="ct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11" name="Rounded Rectangle 10">
            <a:extLst>
              <a:ext uri="{FF2B5EF4-FFF2-40B4-BE49-F238E27FC236}">
                <a16:creationId xmlns:a16="http://schemas.microsoft.com/office/drawing/2014/main" id="{38AD6210-C272-0D40-BB81-E38DC5D88C7F}"/>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2E1A50A1-34FD-1A4A-BBA0-60C2FF3950DF}"/>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13" name="Picture 12">
            <a:extLst>
              <a:ext uri="{FF2B5EF4-FFF2-40B4-BE49-F238E27FC236}">
                <a16:creationId xmlns:a16="http://schemas.microsoft.com/office/drawing/2014/main" id="{D0110B70-AB20-3446-80DD-0D1FCE4A2A85}"/>
              </a:ext>
            </a:extLst>
          </p:cNvPr>
          <p:cNvPicPr>
            <a:picLocks noChangeAspect="1"/>
          </p:cNvPicPr>
          <p:nvPr/>
        </p:nvPicPr>
        <p:blipFill>
          <a:blip r:embed="rId3"/>
          <a:srcRect/>
          <a:stretch/>
        </p:blipFill>
        <p:spPr>
          <a:xfrm>
            <a:off x="1248508" y="2526824"/>
            <a:ext cx="6646984" cy="4153813"/>
          </a:xfrm>
          <a:prstGeom prst="rect">
            <a:avLst/>
          </a:prstGeom>
        </p:spPr>
      </p:pic>
    </p:spTree>
    <p:extLst>
      <p:ext uri="{BB962C8B-B14F-4D97-AF65-F5344CB8AC3E}">
        <p14:creationId xmlns:p14="http://schemas.microsoft.com/office/powerpoint/2010/main" val="3103605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80A7BD90-C0BD-C842-8288-CB8FEDFF6ED9}"/>
              </a:ext>
            </a:extLst>
          </p:cNvPr>
          <p:cNvPicPr>
            <a:picLocks noChangeAspect="1"/>
          </p:cNvPicPr>
          <p:nvPr/>
        </p:nvPicPr>
        <p:blipFill>
          <a:blip r:embed="rId3"/>
          <a:stretch>
            <a:fillRect/>
          </a:stretch>
        </p:blipFill>
        <p:spPr>
          <a:xfrm>
            <a:off x="-12700" y="1360487"/>
            <a:ext cx="9144000" cy="5000625"/>
          </a:xfrm>
          <a:prstGeom prst="rect">
            <a:avLst/>
          </a:prstGeom>
        </p:spPr>
      </p:pic>
      <p:sp>
        <p:nvSpPr>
          <p:cNvPr id="18" name="Rounded Rectangle 17">
            <a:extLst>
              <a:ext uri="{FF2B5EF4-FFF2-40B4-BE49-F238E27FC236}">
                <a16:creationId xmlns:a16="http://schemas.microsoft.com/office/drawing/2014/main" id="{524AC6E8-6BEB-CC41-87B8-5538E4B27F5D}"/>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4BB87711-EE53-1B40-AFFF-2043A8E14851}"/>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grpSp>
        <p:nvGrpSpPr>
          <p:cNvPr id="20" name="Group 19">
            <a:extLst>
              <a:ext uri="{FF2B5EF4-FFF2-40B4-BE49-F238E27FC236}">
                <a16:creationId xmlns:a16="http://schemas.microsoft.com/office/drawing/2014/main" id="{371A046A-FAFD-3C48-A581-3ECEEB61FE0D}"/>
              </a:ext>
            </a:extLst>
          </p:cNvPr>
          <p:cNvGrpSpPr/>
          <p:nvPr/>
        </p:nvGrpSpPr>
        <p:grpSpPr>
          <a:xfrm>
            <a:off x="1016013" y="5667203"/>
            <a:ext cx="7111973" cy="1077218"/>
            <a:chOff x="1473728" y="5621931"/>
            <a:chExt cx="7111973" cy="1077218"/>
          </a:xfrm>
        </p:grpSpPr>
        <p:sp>
          <p:nvSpPr>
            <p:cNvPr id="21" name="Rounded Rectangle 20">
              <a:extLst>
                <a:ext uri="{FF2B5EF4-FFF2-40B4-BE49-F238E27FC236}">
                  <a16:creationId xmlns:a16="http://schemas.microsoft.com/office/drawing/2014/main" id="{E554CC45-0F77-0240-8CB2-F052C36D9541}"/>
                </a:ext>
              </a:extLst>
            </p:cNvPr>
            <p:cNvSpPr/>
            <p:nvPr/>
          </p:nvSpPr>
          <p:spPr>
            <a:xfrm>
              <a:off x="1473728" y="5621931"/>
              <a:ext cx="7111973"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417D39-38FA-8D4F-B657-1174ECE556FC}"/>
                </a:ext>
              </a:extLst>
            </p:cNvPr>
            <p:cNvSpPr/>
            <p:nvPr/>
          </p:nvSpPr>
          <p:spPr>
            <a:xfrm>
              <a:off x="1545586" y="5621931"/>
              <a:ext cx="6942858" cy="1077218"/>
            </a:xfrm>
            <a:prstGeom prst="rect">
              <a:avLst/>
            </a:prstGeom>
          </p:spPr>
          <p:txBody>
            <a:bodyPr wrap="square">
              <a:spAutoFit/>
            </a:bodyPr>
            <a:lstStyle/>
            <a:p>
              <a:pPr algn="ctr"/>
              <a:r>
                <a:rPr lang="en-US" sz="3200" dirty="0"/>
                <a:t>After the Diagnostic, we can </a:t>
              </a:r>
              <a:br>
                <a:rPr lang="en-US" sz="3200" dirty="0"/>
              </a:br>
              <a:r>
                <a:rPr lang="en-US" sz="3200" dirty="0"/>
                <a:t>review your results and goals.</a:t>
              </a:r>
            </a:p>
          </p:txBody>
        </p:sp>
      </p:grpSp>
      <p:sp>
        <p:nvSpPr>
          <p:cNvPr id="23" name="Rounded Rectangle 22">
            <a:extLst>
              <a:ext uri="{FF2B5EF4-FFF2-40B4-BE49-F238E27FC236}">
                <a16:creationId xmlns:a16="http://schemas.microsoft.com/office/drawing/2014/main" id="{7C2C590A-AA24-084F-B157-900233EAD14C}"/>
              </a:ext>
            </a:extLst>
          </p:cNvPr>
          <p:cNvSpPr/>
          <p:nvPr/>
        </p:nvSpPr>
        <p:spPr>
          <a:xfrm>
            <a:off x="3530600" y="3503220"/>
            <a:ext cx="457200" cy="4809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397E9D6-80C7-6848-B96B-145CB6A3537D}"/>
              </a:ext>
            </a:extLst>
          </p:cNvPr>
          <p:cNvSpPr/>
          <p:nvPr/>
        </p:nvSpPr>
        <p:spPr>
          <a:xfrm>
            <a:off x="4082803" y="4066528"/>
            <a:ext cx="685140" cy="13953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E4290A4-81AD-AD41-971C-76CC2CAFC805}"/>
              </a:ext>
            </a:extLst>
          </p:cNvPr>
          <p:cNvSpPr/>
          <p:nvPr/>
        </p:nvSpPr>
        <p:spPr>
          <a:xfrm>
            <a:off x="6950693" y="3206338"/>
            <a:ext cx="812181" cy="1395350"/>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23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D9598-45E3-E54B-A4AC-F3D5FC921C74}"/>
              </a:ext>
            </a:extLst>
          </p:cNvPr>
          <p:cNvSpPr txBox="1"/>
          <p:nvPr/>
        </p:nvSpPr>
        <p:spPr>
          <a:xfrm>
            <a:off x="7635618" y="6132910"/>
            <a:ext cx="987660" cy="338554"/>
          </a:xfrm>
          <a:prstGeom prst="rect">
            <a:avLst/>
          </a:prstGeom>
          <a:noFill/>
        </p:spPr>
        <p:txBody>
          <a:bodyPr wrap="square" rtlCol="0">
            <a:spAutoFit/>
          </a:bodyPr>
          <a:lstStyle/>
          <a:p>
            <a:r>
              <a:rPr lang="en-US" sz="1600" b="1" i="1" dirty="0">
                <a:solidFill>
                  <a:schemeClr val="bg1"/>
                </a:solidFill>
              </a:rPr>
              <a:t>Optional</a:t>
            </a:r>
          </a:p>
        </p:txBody>
      </p:sp>
      <p:sp>
        <p:nvSpPr>
          <p:cNvPr id="17" name="Rounded Rectangle 16">
            <a:extLst>
              <a:ext uri="{FF2B5EF4-FFF2-40B4-BE49-F238E27FC236}">
                <a16:creationId xmlns:a16="http://schemas.microsoft.com/office/drawing/2014/main" id="{44FCB20D-8DD7-8142-9F97-907D920E52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8" name="Picture 17">
            <a:extLst>
              <a:ext uri="{FF2B5EF4-FFF2-40B4-BE49-F238E27FC236}">
                <a16:creationId xmlns:a16="http://schemas.microsoft.com/office/drawing/2014/main" id="{09C90CC6-E7DB-A648-BA3F-D9285A5C190B}"/>
              </a:ext>
            </a:extLst>
          </p:cNvPr>
          <p:cNvPicPr>
            <a:picLocks noChangeAspect="1"/>
          </p:cNvPicPr>
          <p:nvPr/>
        </p:nvPicPr>
        <p:blipFill>
          <a:blip r:embed="rId3"/>
          <a:stretch>
            <a:fillRect/>
          </a:stretch>
        </p:blipFill>
        <p:spPr>
          <a:xfrm>
            <a:off x="4663485" y="1525936"/>
            <a:ext cx="4116293" cy="4478374"/>
          </a:xfrm>
          <a:prstGeom prst="rect">
            <a:avLst/>
          </a:prstGeom>
          <a:effectLst>
            <a:outerShdw blurRad="63500" sx="102000" sy="102000" algn="ctr" rotWithShape="0">
              <a:prstClr val="black">
                <a:alpha val="40000"/>
              </a:prstClr>
            </a:outerShdw>
          </a:effectLst>
        </p:spPr>
      </p:pic>
      <p:sp>
        <p:nvSpPr>
          <p:cNvPr id="19" name="TextBox 3">
            <a:extLst>
              <a:ext uri="{FF2B5EF4-FFF2-40B4-BE49-F238E27FC236}">
                <a16:creationId xmlns:a16="http://schemas.microsoft.com/office/drawing/2014/main" id="{52F0603F-3D3B-694C-BB4E-AAEFDA870ABB}"/>
              </a:ext>
            </a:extLst>
          </p:cNvPr>
          <p:cNvSpPr txBox="1">
            <a:spLocks noChangeArrowheads="1"/>
          </p:cNvSpPr>
          <p:nvPr/>
        </p:nvSpPr>
        <p:spPr bwMode="auto">
          <a:xfrm>
            <a:off x="778266" y="1649019"/>
            <a:ext cx="4026954"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20" name="Rectangle 19">
            <a:extLst>
              <a:ext uri="{FF2B5EF4-FFF2-40B4-BE49-F238E27FC236}">
                <a16:creationId xmlns:a16="http://schemas.microsoft.com/office/drawing/2014/main" id="{46B38D84-0CF9-AB40-A78A-77552019D83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Incentives</a:t>
            </a:r>
            <a:endParaRPr lang="en-US" sz="4400" b="1" dirty="0">
              <a:latin typeface="+mn-lt"/>
            </a:endParaRPr>
          </a:p>
        </p:txBody>
      </p:sp>
      <p:grpSp>
        <p:nvGrpSpPr>
          <p:cNvPr id="21" name="Group 20">
            <a:extLst>
              <a:ext uri="{FF2B5EF4-FFF2-40B4-BE49-F238E27FC236}">
                <a16:creationId xmlns:a16="http://schemas.microsoft.com/office/drawing/2014/main" id="{DE1035FA-85B0-3448-94FC-3A63A909D2A2}"/>
              </a:ext>
            </a:extLst>
          </p:cNvPr>
          <p:cNvGrpSpPr/>
          <p:nvPr/>
        </p:nvGrpSpPr>
        <p:grpSpPr>
          <a:xfrm>
            <a:off x="7311031" y="-672501"/>
            <a:ext cx="1345001" cy="1345001"/>
            <a:chOff x="7311031" y="-648171"/>
            <a:chExt cx="1345001" cy="1345001"/>
          </a:xfrm>
          <a:solidFill>
            <a:srgbClr val="6A388A"/>
          </a:solidFill>
        </p:grpSpPr>
        <p:sp>
          <p:nvSpPr>
            <p:cNvPr id="22" name="Rounded Rectangle 21">
              <a:extLst>
                <a:ext uri="{FF2B5EF4-FFF2-40B4-BE49-F238E27FC236}">
                  <a16:creationId xmlns:a16="http://schemas.microsoft.com/office/drawing/2014/main" id="{4527258C-AE71-CA4F-8092-851F338BE41C}"/>
                </a:ext>
              </a:extLst>
            </p:cNvPr>
            <p:cNvSpPr/>
            <p:nvPr/>
          </p:nvSpPr>
          <p:spPr>
            <a:xfrm>
              <a:off x="7311031" y="-648171"/>
              <a:ext cx="1345001" cy="1345001"/>
            </a:xfrm>
            <a:prstGeom prst="round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5CCD02F-639B-4548-8572-D509D9C1A06E}"/>
                </a:ext>
              </a:extLst>
            </p:cNvPr>
            <p:cNvSpPr txBox="1"/>
            <p:nvPr/>
          </p:nvSpPr>
          <p:spPr>
            <a:xfrm>
              <a:off x="7504180" y="205265"/>
              <a:ext cx="987660" cy="338554"/>
            </a:xfrm>
            <a:prstGeom prst="rect">
              <a:avLst/>
            </a:prstGeom>
            <a:grpFill/>
          </p:spPr>
          <p:txBody>
            <a:bodyPr wrap="square" rtlCol="0">
              <a:spAutoFit/>
            </a:bodyPr>
            <a:lstStyle/>
            <a:p>
              <a:r>
                <a:rPr lang="en-US" sz="1600" b="1" i="1" dirty="0">
                  <a:solidFill>
                    <a:schemeClr val="bg1"/>
                  </a:solidFill>
                </a:rPr>
                <a:t>Optional</a:t>
              </a:r>
            </a:p>
          </p:txBody>
        </p:sp>
      </p:grpSp>
    </p:spTree>
    <p:extLst>
      <p:ext uri="{BB962C8B-B14F-4D97-AF65-F5344CB8AC3E}">
        <p14:creationId xmlns:p14="http://schemas.microsoft.com/office/powerpoint/2010/main" val="1524848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irt, room&#10;&#10;Description automatically generated">
            <a:extLst>
              <a:ext uri="{FF2B5EF4-FFF2-40B4-BE49-F238E27FC236}">
                <a16:creationId xmlns:a16="http://schemas.microsoft.com/office/drawing/2014/main" id="{69F3B3F8-379F-1347-9658-12F113F5C678}"/>
              </a:ext>
            </a:extLst>
          </p:cNvPr>
          <p:cNvPicPr>
            <a:picLocks noChangeAspect="1"/>
          </p:cNvPicPr>
          <p:nvPr/>
        </p:nvPicPr>
        <p:blipFill>
          <a:blip r:embed="rId3"/>
          <a:stretch>
            <a:fillRect/>
          </a:stretch>
        </p:blipFill>
        <p:spPr>
          <a:xfrm>
            <a:off x="0" y="56272"/>
            <a:ext cx="9144000" cy="6858000"/>
          </a:xfrm>
          <a:prstGeom prst="rect">
            <a:avLst/>
          </a:prstGeom>
        </p:spPr>
      </p:pic>
      <p:sp>
        <p:nvSpPr>
          <p:cNvPr id="18" name="Rectangle 17">
            <a:extLst>
              <a:ext uri="{FF2B5EF4-FFF2-40B4-BE49-F238E27FC236}">
                <a16:creationId xmlns:a16="http://schemas.microsoft.com/office/drawing/2014/main" id="{C27EB658-4DCF-4040-B160-D026351C1D91}"/>
              </a:ext>
            </a:extLst>
          </p:cNvPr>
          <p:cNvSpPr/>
          <p:nvPr/>
        </p:nvSpPr>
        <p:spPr>
          <a:xfrm rot="829050">
            <a:off x="1211577" y="1544243"/>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236686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5D5D31BF-63A6-CD45-9D85-DE62F5C25498}"/>
              </a:ext>
            </a:extLst>
          </p:cNvPr>
          <p:cNvSpPr txBox="1">
            <a:spLocks noChangeArrowheads="1"/>
          </p:cNvSpPr>
          <p:nvPr/>
        </p:nvSpPr>
        <p:spPr bwMode="auto">
          <a:xfrm>
            <a:off x="805279" y="1390699"/>
            <a:ext cx="753344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spcAft>
                <a:spcPts val="1200"/>
              </a:spcAft>
              <a:buNone/>
            </a:pPr>
            <a:r>
              <a:rPr lang="en-US" altLang="en-US" sz="4000" b="1" dirty="0"/>
              <a:t>To do my best on </a:t>
            </a:r>
            <a:r>
              <a:rPr lang="en-US" altLang="en-US" sz="4000" b="1" i="1" dirty="0" err="1"/>
              <a:t>i</a:t>
            </a:r>
            <a:r>
              <a:rPr lang="en-US" altLang="en-US" sz="4000" b="1" i="1" dirty="0"/>
              <a:t>-Ready,</a:t>
            </a:r>
            <a:r>
              <a:rPr lang="en-US" altLang="en-US" sz="4000" b="1" dirty="0"/>
              <a:t> I will . . .</a:t>
            </a:r>
          </a:p>
        </p:txBody>
      </p:sp>
      <p:sp>
        <p:nvSpPr>
          <p:cNvPr id="9" name="Rounded Rectangle 8">
            <a:extLst>
              <a:ext uri="{FF2B5EF4-FFF2-40B4-BE49-F238E27FC236}">
                <a16:creationId xmlns:a16="http://schemas.microsoft.com/office/drawing/2014/main" id="{B33A1A17-5B8E-CC48-86B6-F091D670CF82}"/>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B62ACFE5-D6B4-0740-8D9F-660265A7DCC4}"/>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Reflection</a:t>
            </a:r>
            <a:endParaRPr lang="en-US" sz="4400" b="1" dirty="0">
              <a:latin typeface="+mn-lt"/>
            </a:endParaRPr>
          </a:p>
        </p:txBody>
      </p:sp>
      <p:pic>
        <p:nvPicPr>
          <p:cNvPr id="3" name="Picture 2" descr="A close up of a logo&#10;&#10;Description automatically generated">
            <a:extLst>
              <a:ext uri="{FF2B5EF4-FFF2-40B4-BE49-F238E27FC236}">
                <a16:creationId xmlns:a16="http://schemas.microsoft.com/office/drawing/2014/main" id="{A3E8BE19-8661-E64C-AC66-3E6AC3ECEB8E}"/>
              </a:ext>
            </a:extLst>
          </p:cNvPr>
          <p:cNvPicPr>
            <a:picLocks noChangeAspect="1"/>
          </p:cNvPicPr>
          <p:nvPr/>
        </p:nvPicPr>
        <p:blipFill>
          <a:blip r:embed="rId3"/>
          <a:stretch>
            <a:fillRect/>
          </a:stretch>
        </p:blipFill>
        <p:spPr>
          <a:xfrm>
            <a:off x="2199739" y="2396466"/>
            <a:ext cx="4744521" cy="40933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787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42B45AC2-268F-4942-8E50-F825F5514EA7}"/>
              </a:ext>
            </a:extLst>
          </p:cNvPr>
          <p:cNvPicPr>
            <a:picLocks noGrp="1" noChangeAspect="1"/>
          </p:cNvPicPr>
          <p:nvPr>
            <p:ph idx="1"/>
          </p:nvPr>
        </p:nvPicPr>
        <p:blipFill>
          <a:blip r:embed="rId3"/>
          <a:stretch>
            <a:fillRect/>
          </a:stretch>
        </p:blipFill>
        <p:spPr>
          <a:xfrm>
            <a:off x="-208584" y="-156438"/>
            <a:ext cx="9561168" cy="7170876"/>
          </a:xfrm>
        </p:spPr>
      </p:pic>
      <p:pic>
        <p:nvPicPr>
          <p:cNvPr id="7" name="Picture 6">
            <a:extLst>
              <a:ext uri="{FF2B5EF4-FFF2-40B4-BE49-F238E27FC236}">
                <a16:creationId xmlns:a16="http://schemas.microsoft.com/office/drawing/2014/main" id="{A878FE76-3032-134D-A128-C74634C740C0}"/>
              </a:ext>
            </a:extLst>
          </p:cNvPr>
          <p:cNvPicPr>
            <a:picLocks noChangeAspect="1"/>
          </p:cNvPicPr>
          <p:nvPr/>
        </p:nvPicPr>
        <p:blipFill>
          <a:blip r:embed="rId4"/>
          <a:srcRect/>
          <a:stretch/>
        </p:blipFill>
        <p:spPr>
          <a:xfrm>
            <a:off x="3470230" y="6303046"/>
            <a:ext cx="2203540" cy="483704"/>
          </a:xfrm>
          <a:prstGeom prst="rect">
            <a:avLst/>
          </a:prstGeom>
        </p:spPr>
      </p:pic>
      <p:pic>
        <p:nvPicPr>
          <p:cNvPr id="8" name="Picture 7">
            <a:extLst>
              <a:ext uri="{FF2B5EF4-FFF2-40B4-BE49-F238E27FC236}">
                <a16:creationId xmlns:a16="http://schemas.microsoft.com/office/drawing/2014/main" id="{05D579D1-EA57-6E47-B8BA-1C0EB0E9C322}"/>
              </a:ext>
            </a:extLst>
          </p:cNvPr>
          <p:cNvPicPr>
            <a:picLocks noChangeAspect="1"/>
          </p:cNvPicPr>
          <p:nvPr/>
        </p:nvPicPr>
        <p:blipFill>
          <a:blip r:embed="rId5"/>
          <a:stretch>
            <a:fillRect/>
          </a:stretch>
        </p:blipFill>
        <p:spPr>
          <a:xfrm>
            <a:off x="3593994" y="1392635"/>
            <a:ext cx="4921356" cy="4773261"/>
          </a:xfrm>
          <a:prstGeom prst="rect">
            <a:avLst/>
          </a:prstGeom>
          <a:effectLst>
            <a:outerShdw blurRad="63500" sx="102000" sy="102000" algn="ctr" rotWithShape="0">
              <a:prstClr val="black">
                <a:alpha val="40000"/>
              </a:prstClr>
            </a:outerShdw>
          </a:effectLst>
        </p:spPr>
      </p:pic>
      <p:pic>
        <p:nvPicPr>
          <p:cNvPr id="10" name="Picture 9" descr="A picture containing clock&#10;&#10;Description automatically generated">
            <a:extLst>
              <a:ext uri="{FF2B5EF4-FFF2-40B4-BE49-F238E27FC236}">
                <a16:creationId xmlns:a16="http://schemas.microsoft.com/office/drawing/2014/main" id="{B9D96D1A-42ED-7546-AD22-B5BA5F73F65C}"/>
              </a:ext>
            </a:extLst>
          </p:cNvPr>
          <p:cNvPicPr>
            <a:picLocks noChangeAspect="1"/>
          </p:cNvPicPr>
          <p:nvPr/>
        </p:nvPicPr>
        <p:blipFill>
          <a:blip r:embed="rId6"/>
          <a:stretch>
            <a:fillRect/>
          </a:stretch>
        </p:blipFill>
        <p:spPr>
          <a:xfrm>
            <a:off x="399325" y="1499510"/>
            <a:ext cx="2931871" cy="4280170"/>
          </a:xfrm>
          <a:prstGeom prst="rect">
            <a:avLst/>
          </a:prstGeom>
          <a:effectLst>
            <a:outerShdw blurRad="63500" sx="102000" sy="102000" algn="ctr" rotWithShape="0">
              <a:prstClr val="black">
                <a:alpha val="40000"/>
              </a:prstClr>
            </a:outerShdw>
          </a:effectLst>
        </p:spPr>
      </p:pic>
      <p:sp>
        <p:nvSpPr>
          <p:cNvPr id="11" name="Title 3">
            <a:extLst>
              <a:ext uri="{FF2B5EF4-FFF2-40B4-BE49-F238E27FC236}">
                <a16:creationId xmlns:a16="http://schemas.microsoft.com/office/drawing/2014/main" id="{AFD02D84-4296-B543-9BAD-CCA29AB58A96}"/>
              </a:ext>
            </a:extLst>
          </p:cNvPr>
          <p:cNvSpPr>
            <a:spLocks noGrp="1"/>
          </p:cNvSpPr>
          <p:nvPr>
            <p:ph type="title"/>
          </p:nvPr>
        </p:nvSpPr>
        <p:spPr>
          <a:xfrm>
            <a:off x="628650" y="173947"/>
            <a:ext cx="7886700" cy="1325563"/>
          </a:xfrm>
          <a:ln>
            <a:noFill/>
          </a:ln>
        </p:spPr>
        <p:txBody>
          <a:bodyPr>
            <a:noAutofit/>
          </a:bodyPr>
          <a:lstStyle/>
          <a:p>
            <a:pPr algn="ctr"/>
            <a:r>
              <a:rPr lang="en-US" sz="6000" dirty="0"/>
              <a:t>You Will Rock It!</a:t>
            </a:r>
          </a:p>
        </p:txBody>
      </p:sp>
    </p:spTree>
    <p:extLst>
      <p:ext uri="{BB962C8B-B14F-4D97-AF65-F5344CB8AC3E}">
        <p14:creationId xmlns:p14="http://schemas.microsoft.com/office/powerpoint/2010/main" val="3030194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09C943F-A7EF-C14C-8A93-9E480956F430}"/>
              </a:ext>
            </a:extLst>
          </p:cNvPr>
          <p:cNvPicPr>
            <a:picLocks noGrp="1" noChangeAspect="1"/>
          </p:cNvPicPr>
          <p:nvPr>
            <p:ph idx="1"/>
          </p:nvPr>
        </p:nvPicPr>
        <p:blipFill>
          <a:blip r:embed="rId3"/>
          <a:stretch>
            <a:fillRect/>
          </a:stretch>
        </p:blipFill>
        <p:spPr>
          <a:xfrm>
            <a:off x="1" y="33399"/>
            <a:ext cx="9144000" cy="6858000"/>
          </a:xfrm>
        </p:spPr>
      </p:pic>
      <p:sp>
        <p:nvSpPr>
          <p:cNvPr id="9" name="Title 3">
            <a:extLst>
              <a:ext uri="{FF2B5EF4-FFF2-40B4-BE49-F238E27FC236}">
                <a16:creationId xmlns:a16="http://schemas.microsoft.com/office/drawing/2014/main" id="{E3561E43-9ADA-E441-94A6-36D3C6AEBDFB}"/>
              </a:ext>
            </a:extLst>
          </p:cNvPr>
          <p:cNvSpPr>
            <a:spLocks noGrp="1"/>
          </p:cNvSpPr>
          <p:nvPr>
            <p:ph type="title"/>
          </p:nvPr>
        </p:nvSpPr>
        <p:spPr>
          <a:xfrm>
            <a:off x="261005" y="1670349"/>
            <a:ext cx="7886700" cy="1325563"/>
          </a:xfrm>
          <a:ln>
            <a:noFill/>
          </a:ln>
        </p:spPr>
        <p:txBody>
          <a:bodyPr>
            <a:noAutofit/>
          </a:bodyPr>
          <a:lstStyle/>
          <a:p>
            <a:r>
              <a:rPr lang="en-US" sz="6000" dirty="0"/>
              <a:t>Get Pumped Up</a:t>
            </a:r>
            <a:br>
              <a:rPr lang="en-US" sz="6000" dirty="0"/>
            </a:br>
            <a:r>
              <a:rPr lang="en-US" sz="6000" dirty="0"/>
              <a:t>for Success!</a:t>
            </a:r>
          </a:p>
        </p:txBody>
      </p:sp>
      <p:pic>
        <p:nvPicPr>
          <p:cNvPr id="12" name="Picture 11">
            <a:extLst>
              <a:ext uri="{FF2B5EF4-FFF2-40B4-BE49-F238E27FC236}">
                <a16:creationId xmlns:a16="http://schemas.microsoft.com/office/drawing/2014/main" id="{1BB7611F-0A2D-AF48-8F53-4EAA915F9751}"/>
              </a:ext>
            </a:extLst>
          </p:cNvPr>
          <p:cNvPicPr>
            <a:picLocks noChangeAspect="1"/>
          </p:cNvPicPr>
          <p:nvPr/>
        </p:nvPicPr>
        <p:blipFill>
          <a:blip r:embed="rId4"/>
          <a:srcRect/>
          <a:stretch/>
        </p:blipFill>
        <p:spPr>
          <a:xfrm>
            <a:off x="261005" y="571356"/>
            <a:ext cx="3039621" cy="667234"/>
          </a:xfrm>
          <a:prstGeom prst="rect">
            <a:avLst/>
          </a:prstGeom>
        </p:spPr>
      </p:pic>
      <p:sp>
        <p:nvSpPr>
          <p:cNvPr id="13" name="Title 3">
            <a:extLst>
              <a:ext uri="{FF2B5EF4-FFF2-40B4-BE49-F238E27FC236}">
                <a16:creationId xmlns:a16="http://schemas.microsoft.com/office/drawing/2014/main" id="{17877DDE-C3A2-4743-BAE6-6818E0C5FC7F}"/>
              </a:ext>
            </a:extLst>
          </p:cNvPr>
          <p:cNvSpPr txBox="1">
            <a:spLocks/>
          </p:cNvSpPr>
          <p:nvPr/>
        </p:nvSpPr>
        <p:spPr>
          <a:xfrm>
            <a:off x="261005" y="3487423"/>
            <a:ext cx="2962962" cy="554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t>Grades 3–5</a:t>
            </a:r>
          </a:p>
        </p:txBody>
      </p:sp>
      <p:cxnSp>
        <p:nvCxnSpPr>
          <p:cNvPr id="14" name="Straight Connector 13">
            <a:extLst>
              <a:ext uri="{FF2B5EF4-FFF2-40B4-BE49-F238E27FC236}">
                <a16:creationId xmlns:a16="http://schemas.microsoft.com/office/drawing/2014/main" id="{CB3E63EB-0C87-2D47-83DA-BD1D8933E247}"/>
              </a:ext>
            </a:extLst>
          </p:cNvPr>
          <p:cNvCxnSpPr>
            <a:cxnSpLocks/>
          </p:cNvCxnSpPr>
          <p:nvPr/>
        </p:nvCxnSpPr>
        <p:spPr>
          <a:xfrm>
            <a:off x="354315" y="3297652"/>
            <a:ext cx="3597769" cy="0"/>
          </a:xfrm>
          <a:prstGeom prst="line">
            <a:avLst/>
          </a:prstGeom>
          <a:ln w="2222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482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16EE29CE-1F5A-2447-8420-8593C0C5E87D}"/>
              </a:ext>
            </a:extLst>
          </p:cNvPr>
          <p:cNvSpPr/>
          <p:nvPr/>
        </p:nvSpPr>
        <p:spPr>
          <a:xfrm>
            <a:off x="-899624" y="28457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A91A1D55-BD5C-9C40-8CB8-E89F84AE83CF}"/>
              </a:ext>
            </a:extLst>
          </p:cNvPr>
          <p:cNvSpPr/>
          <p:nvPr/>
        </p:nvSpPr>
        <p:spPr>
          <a:xfrm>
            <a:off x="574339" y="378162"/>
            <a:ext cx="8481219" cy="769441"/>
          </a:xfrm>
          <a:prstGeom prst="rect">
            <a:avLst/>
          </a:prstGeom>
        </p:spPr>
        <p:txBody>
          <a:bodyPr wrap="square">
            <a:spAutoFit/>
          </a:bodyPr>
          <a:lstStyle/>
          <a:p>
            <a:pPr>
              <a:defRPr/>
            </a:pPr>
            <a:r>
              <a:rPr lang="en-US" altLang="en-US" sz="4400" b="1" dirty="0"/>
              <a:t>What We Will Cover</a:t>
            </a:r>
            <a:endParaRPr lang="en-US" sz="4400" dirty="0"/>
          </a:p>
        </p:txBody>
      </p:sp>
      <p:grpSp>
        <p:nvGrpSpPr>
          <p:cNvPr id="25" name="Group 24">
            <a:extLst>
              <a:ext uri="{FF2B5EF4-FFF2-40B4-BE49-F238E27FC236}">
                <a16:creationId xmlns:a16="http://schemas.microsoft.com/office/drawing/2014/main" id="{BC1FDA64-00D5-B84C-9D71-2D89B5D7DF2F}"/>
              </a:ext>
            </a:extLst>
          </p:cNvPr>
          <p:cNvGrpSpPr/>
          <p:nvPr/>
        </p:nvGrpSpPr>
        <p:grpSpPr>
          <a:xfrm>
            <a:off x="491834" y="2388206"/>
            <a:ext cx="4126653" cy="2405905"/>
            <a:chOff x="696805" y="1392163"/>
            <a:chExt cx="4126653" cy="2405905"/>
          </a:xfrm>
        </p:grpSpPr>
        <p:grpSp>
          <p:nvGrpSpPr>
            <p:cNvPr id="26" name="Group 25">
              <a:extLst>
                <a:ext uri="{FF2B5EF4-FFF2-40B4-BE49-F238E27FC236}">
                  <a16:creationId xmlns:a16="http://schemas.microsoft.com/office/drawing/2014/main" id="{B2F7C923-7E15-2944-9BD9-24B5B72281DD}"/>
                </a:ext>
              </a:extLst>
            </p:cNvPr>
            <p:cNvGrpSpPr/>
            <p:nvPr/>
          </p:nvGrpSpPr>
          <p:grpSpPr>
            <a:xfrm>
              <a:off x="696805" y="1392163"/>
              <a:ext cx="3381192" cy="694944"/>
              <a:chOff x="696805" y="1392163"/>
              <a:chExt cx="3381192" cy="694944"/>
            </a:xfrm>
          </p:grpSpPr>
          <p:pic>
            <p:nvPicPr>
              <p:cNvPr id="33" name="Picture 21">
                <a:extLst>
                  <a:ext uri="{FF2B5EF4-FFF2-40B4-BE49-F238E27FC236}">
                    <a16:creationId xmlns:a16="http://schemas.microsoft.com/office/drawing/2014/main" id="{984AF072-E364-D048-9396-9971FF31E97E}"/>
                  </a:ext>
                </a:extLst>
              </p:cNvPr>
              <p:cNvPicPr>
                <a:picLocks noChangeAspect="1" noChangeArrowheads="1"/>
              </p:cNvPicPr>
              <p:nvPr/>
            </p:nvPicPr>
            <p:blipFill>
              <a:blip r:embed="rId3"/>
              <a:srcRect/>
              <a:stretch/>
            </p:blipFill>
            <p:spPr bwMode="auto">
              <a:xfrm>
                <a:off x="696805" y="1392163"/>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EC648A4C-29D1-5446-B0F1-A3FEE8D644C9}"/>
                  </a:ext>
                </a:extLst>
              </p:cNvPr>
              <p:cNvSpPr/>
              <p:nvPr/>
            </p:nvSpPr>
            <p:spPr>
              <a:xfrm>
                <a:off x="1343787" y="1447248"/>
                <a:ext cx="2734210" cy="584775"/>
              </a:xfrm>
              <a:prstGeom prst="rect">
                <a:avLst/>
              </a:prstGeom>
            </p:spPr>
            <p:txBody>
              <a:bodyPr wrap="none">
                <a:spAutoFit/>
              </a:bodyPr>
              <a:lstStyle/>
              <a:p>
                <a:pPr>
                  <a:spcAft>
                    <a:spcPts val="0"/>
                  </a:spcAft>
                </a:pPr>
                <a:r>
                  <a:rPr lang="en-US" altLang="en-US" sz="3200" dirty="0"/>
                  <a:t>Things to Know</a:t>
                </a:r>
              </a:p>
            </p:txBody>
          </p:sp>
        </p:grpSp>
        <p:grpSp>
          <p:nvGrpSpPr>
            <p:cNvPr id="27" name="Group 26">
              <a:extLst>
                <a:ext uri="{FF2B5EF4-FFF2-40B4-BE49-F238E27FC236}">
                  <a16:creationId xmlns:a16="http://schemas.microsoft.com/office/drawing/2014/main" id="{4CBBA913-4170-DB4E-B766-8D75B299BF77}"/>
                </a:ext>
              </a:extLst>
            </p:cNvPr>
            <p:cNvGrpSpPr/>
            <p:nvPr/>
          </p:nvGrpSpPr>
          <p:grpSpPr>
            <a:xfrm>
              <a:off x="696805" y="2249141"/>
              <a:ext cx="3390233" cy="691949"/>
              <a:chOff x="696805" y="2245949"/>
              <a:chExt cx="3390233" cy="691949"/>
            </a:xfrm>
          </p:grpSpPr>
          <p:pic>
            <p:nvPicPr>
              <p:cNvPr id="31" name="Picture 4">
                <a:extLst>
                  <a:ext uri="{FF2B5EF4-FFF2-40B4-BE49-F238E27FC236}">
                    <a16:creationId xmlns:a16="http://schemas.microsoft.com/office/drawing/2014/main" id="{F01CC79E-8E05-E642-97E5-F6D83A3F8D52}"/>
                  </a:ext>
                </a:extLst>
              </p:cNvPr>
              <p:cNvPicPr>
                <a:picLocks noChangeArrowheads="1"/>
              </p:cNvPicPr>
              <p:nvPr/>
            </p:nvPicPr>
            <p:blipFill>
              <a:blip r:embed="rId4"/>
              <a:srcRect/>
              <a:stretch/>
            </p:blipFill>
            <p:spPr bwMode="auto">
              <a:xfrm>
                <a:off x="696805" y="2245949"/>
                <a:ext cx="694944" cy="69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66FC0D73-5572-4E49-B41A-4D4E36438ECD}"/>
                  </a:ext>
                </a:extLst>
              </p:cNvPr>
              <p:cNvSpPr/>
              <p:nvPr/>
            </p:nvSpPr>
            <p:spPr>
              <a:xfrm>
                <a:off x="1343787" y="2299536"/>
                <a:ext cx="2743251" cy="584775"/>
              </a:xfrm>
              <a:prstGeom prst="rect">
                <a:avLst/>
              </a:prstGeom>
            </p:spPr>
            <p:txBody>
              <a:bodyPr wrap="none">
                <a:spAutoFit/>
              </a:bodyPr>
              <a:lstStyle/>
              <a:p>
                <a:pPr>
                  <a:spcAft>
                    <a:spcPts val="0"/>
                  </a:spcAft>
                </a:pPr>
                <a:r>
                  <a:rPr lang="en-US" altLang="en-US" sz="3200" dirty="0"/>
                  <a:t>What to Expect</a:t>
                </a:r>
              </a:p>
            </p:txBody>
          </p:sp>
        </p:grpSp>
        <p:grpSp>
          <p:nvGrpSpPr>
            <p:cNvPr id="28" name="Group 27">
              <a:extLst>
                <a:ext uri="{FF2B5EF4-FFF2-40B4-BE49-F238E27FC236}">
                  <a16:creationId xmlns:a16="http://schemas.microsoft.com/office/drawing/2014/main" id="{8223BE02-4FD2-964F-9033-466E286C62EA}"/>
                </a:ext>
              </a:extLst>
            </p:cNvPr>
            <p:cNvGrpSpPr/>
            <p:nvPr/>
          </p:nvGrpSpPr>
          <p:grpSpPr>
            <a:xfrm>
              <a:off x="696805" y="3103124"/>
              <a:ext cx="4126653" cy="694944"/>
              <a:chOff x="696805" y="3110152"/>
              <a:chExt cx="4126653" cy="694944"/>
            </a:xfrm>
          </p:grpSpPr>
          <p:pic>
            <p:nvPicPr>
              <p:cNvPr id="29" name="Picture 25">
                <a:extLst>
                  <a:ext uri="{FF2B5EF4-FFF2-40B4-BE49-F238E27FC236}">
                    <a16:creationId xmlns:a16="http://schemas.microsoft.com/office/drawing/2014/main" id="{0B9C5BC4-1789-B94A-8A3D-6CFEE6F92350}"/>
                  </a:ext>
                </a:extLst>
              </p:cNvPr>
              <p:cNvPicPr>
                <a:picLocks noChangeAspect="1" noChangeArrowheads="1"/>
              </p:cNvPicPr>
              <p:nvPr/>
            </p:nvPicPr>
            <p:blipFill>
              <a:blip r:embed="rId5"/>
              <a:srcRect/>
              <a:stretch/>
            </p:blipFill>
            <p:spPr bwMode="auto">
              <a:xfrm>
                <a:off x="696805" y="3110152"/>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CAEAB5E6-5598-4D42-A65F-10F3FD23A7B1}"/>
                  </a:ext>
                </a:extLst>
              </p:cNvPr>
              <p:cNvSpPr/>
              <p:nvPr/>
            </p:nvSpPr>
            <p:spPr>
              <a:xfrm>
                <a:off x="1343787" y="3165237"/>
                <a:ext cx="3479671" cy="584775"/>
              </a:xfrm>
              <a:prstGeom prst="rect">
                <a:avLst/>
              </a:prstGeom>
            </p:spPr>
            <p:txBody>
              <a:bodyPr wrap="none">
                <a:spAutoFit/>
              </a:bodyPr>
              <a:lstStyle/>
              <a:p>
                <a:pPr>
                  <a:spcAft>
                    <a:spcPts val="0"/>
                  </a:spcAft>
                </a:pPr>
                <a:r>
                  <a:rPr lang="en-US" altLang="en-US" sz="3200" dirty="0"/>
                  <a:t>Introduction Videos</a:t>
                </a:r>
              </a:p>
            </p:txBody>
          </p:sp>
        </p:grpSp>
      </p:grpSp>
      <p:grpSp>
        <p:nvGrpSpPr>
          <p:cNvPr id="35" name="Group 34">
            <a:extLst>
              <a:ext uri="{FF2B5EF4-FFF2-40B4-BE49-F238E27FC236}">
                <a16:creationId xmlns:a16="http://schemas.microsoft.com/office/drawing/2014/main" id="{FDA28D0A-098C-1E49-B9E8-E3FD7405B9A2}"/>
              </a:ext>
            </a:extLst>
          </p:cNvPr>
          <p:cNvGrpSpPr/>
          <p:nvPr/>
        </p:nvGrpSpPr>
        <p:grpSpPr>
          <a:xfrm>
            <a:off x="4829088" y="2388942"/>
            <a:ext cx="3531682" cy="1554269"/>
            <a:chOff x="696805" y="4817080"/>
            <a:chExt cx="3531682" cy="1554269"/>
          </a:xfrm>
        </p:grpSpPr>
        <p:grpSp>
          <p:nvGrpSpPr>
            <p:cNvPr id="36" name="Group 35">
              <a:extLst>
                <a:ext uri="{FF2B5EF4-FFF2-40B4-BE49-F238E27FC236}">
                  <a16:creationId xmlns:a16="http://schemas.microsoft.com/office/drawing/2014/main" id="{75823705-EFCB-5F47-B35B-26BDA1EC9A01}"/>
                </a:ext>
              </a:extLst>
            </p:cNvPr>
            <p:cNvGrpSpPr/>
            <p:nvPr/>
          </p:nvGrpSpPr>
          <p:grpSpPr>
            <a:xfrm>
              <a:off x="696805" y="4817080"/>
              <a:ext cx="1501318" cy="695325"/>
              <a:chOff x="696805" y="4822628"/>
              <a:chExt cx="1501318" cy="695325"/>
            </a:xfrm>
          </p:grpSpPr>
          <p:pic>
            <p:nvPicPr>
              <p:cNvPr id="40" name="Picture 8">
                <a:extLst>
                  <a:ext uri="{FF2B5EF4-FFF2-40B4-BE49-F238E27FC236}">
                    <a16:creationId xmlns:a16="http://schemas.microsoft.com/office/drawing/2014/main" id="{B3F27560-1380-8048-AADC-F2E671F127C6}"/>
                  </a:ext>
                </a:extLst>
              </p:cNvPr>
              <p:cNvPicPr>
                <a:picLocks noChangeAspect="1" noChangeArrowheads="1"/>
              </p:cNvPicPr>
              <p:nvPr/>
            </p:nvPicPr>
            <p:blipFill>
              <a:blip r:embed="rId6"/>
              <a:srcRect/>
              <a:stretch/>
            </p:blipFill>
            <p:spPr bwMode="auto">
              <a:xfrm>
                <a:off x="696805" y="4822628"/>
                <a:ext cx="6953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39C6E5E6-D7FB-A44D-9EE6-66803069B6F1}"/>
                  </a:ext>
                </a:extLst>
              </p:cNvPr>
              <p:cNvSpPr/>
              <p:nvPr/>
            </p:nvSpPr>
            <p:spPr>
              <a:xfrm>
                <a:off x="1343787" y="4877903"/>
                <a:ext cx="854336" cy="584775"/>
              </a:xfrm>
              <a:prstGeom prst="rect">
                <a:avLst/>
              </a:prstGeom>
            </p:spPr>
            <p:txBody>
              <a:bodyPr wrap="none">
                <a:spAutoFit/>
              </a:bodyPr>
              <a:lstStyle/>
              <a:p>
                <a:pPr>
                  <a:spcAft>
                    <a:spcPts val="0"/>
                  </a:spcAft>
                </a:pPr>
                <a:r>
                  <a:rPr lang="en-US" altLang="en-US" sz="3200" dirty="0"/>
                  <a:t>Tips</a:t>
                </a:r>
              </a:p>
            </p:txBody>
          </p:sp>
        </p:grpSp>
        <p:grpSp>
          <p:nvGrpSpPr>
            <p:cNvPr id="37" name="Group 36">
              <a:extLst>
                <a:ext uri="{FF2B5EF4-FFF2-40B4-BE49-F238E27FC236}">
                  <a16:creationId xmlns:a16="http://schemas.microsoft.com/office/drawing/2014/main" id="{C40D8683-50D2-FC4C-BECA-CC11D927FA2D}"/>
                </a:ext>
              </a:extLst>
            </p:cNvPr>
            <p:cNvGrpSpPr/>
            <p:nvPr/>
          </p:nvGrpSpPr>
          <p:grpSpPr>
            <a:xfrm>
              <a:off x="696805" y="5674437"/>
              <a:ext cx="3531682" cy="696912"/>
              <a:chOff x="696805" y="5674437"/>
              <a:chExt cx="3531682" cy="696912"/>
            </a:xfrm>
          </p:grpSpPr>
          <p:pic>
            <p:nvPicPr>
              <p:cNvPr id="38" name="Picture 6">
                <a:extLst>
                  <a:ext uri="{FF2B5EF4-FFF2-40B4-BE49-F238E27FC236}">
                    <a16:creationId xmlns:a16="http://schemas.microsoft.com/office/drawing/2014/main" id="{769CFEC1-E3CF-9842-809B-E3B519A20DF8}"/>
                  </a:ext>
                </a:extLst>
              </p:cNvPr>
              <p:cNvPicPr>
                <a:picLocks noChangeAspect="1" noChangeArrowheads="1"/>
              </p:cNvPicPr>
              <p:nvPr/>
            </p:nvPicPr>
            <p:blipFill>
              <a:blip r:embed="rId7"/>
              <a:srcRect/>
              <a:stretch/>
            </p:blipFill>
            <p:spPr bwMode="auto">
              <a:xfrm>
                <a:off x="696805" y="5674437"/>
                <a:ext cx="696912"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71B79919-697F-904E-86A6-79AD2DAE2CCC}"/>
                  </a:ext>
                </a:extLst>
              </p:cNvPr>
              <p:cNvSpPr/>
              <p:nvPr/>
            </p:nvSpPr>
            <p:spPr>
              <a:xfrm>
                <a:off x="1343787" y="5730506"/>
                <a:ext cx="2884700" cy="584775"/>
              </a:xfrm>
              <a:prstGeom prst="rect">
                <a:avLst/>
              </a:prstGeom>
            </p:spPr>
            <p:txBody>
              <a:bodyPr wrap="none">
                <a:spAutoFit/>
              </a:bodyPr>
              <a:lstStyle/>
              <a:p>
                <a:pPr>
                  <a:spcAft>
                    <a:spcPts val="0"/>
                  </a:spcAft>
                </a:pPr>
                <a:r>
                  <a:rPr lang="en-US" altLang="en-US" sz="3200" dirty="0"/>
                  <a:t>Let’s Remember</a:t>
                </a:r>
              </a:p>
            </p:txBody>
          </p:sp>
        </p:grpSp>
      </p:grpSp>
    </p:spTree>
    <p:extLst>
      <p:ext uri="{BB962C8B-B14F-4D97-AF65-F5344CB8AC3E}">
        <p14:creationId xmlns:p14="http://schemas.microsoft.com/office/powerpoint/2010/main" val="3800524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B119F01-D771-0C46-A9D9-AD99C29EA4E1}"/>
              </a:ext>
            </a:extLst>
          </p:cNvPr>
          <p:cNvPicPr>
            <a:picLocks noChangeAspect="1"/>
          </p:cNvPicPr>
          <p:nvPr/>
        </p:nvPicPr>
        <p:blipFill>
          <a:blip r:embed="rId3"/>
          <a:stretch>
            <a:fillRect/>
          </a:stretch>
        </p:blipFill>
        <p:spPr>
          <a:xfrm>
            <a:off x="229316" y="0"/>
            <a:ext cx="8685367" cy="6858000"/>
          </a:xfrm>
          <a:prstGeom prst="rect">
            <a:avLst/>
          </a:prstGeom>
        </p:spPr>
      </p:pic>
      <p:sp>
        <p:nvSpPr>
          <p:cNvPr id="9" name="Rectangle 8">
            <a:extLst>
              <a:ext uri="{FF2B5EF4-FFF2-40B4-BE49-F238E27FC236}">
                <a16:creationId xmlns:a16="http://schemas.microsoft.com/office/drawing/2014/main" id="{19160266-C772-E94C-B311-2F4DBF8213C4}"/>
              </a:ext>
            </a:extLst>
          </p:cNvPr>
          <p:cNvSpPr/>
          <p:nvPr/>
        </p:nvSpPr>
        <p:spPr>
          <a:xfrm rot="893694">
            <a:off x="1224830" y="1318956"/>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963160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9E12C1DF-BB13-DC43-AA91-25CE4E1F596A}"/>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7E2097FC-E320-174E-BFB1-B1A1FA71448A}"/>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 .</a:t>
            </a:r>
          </a:p>
        </p:txBody>
      </p:sp>
      <p:grpSp>
        <p:nvGrpSpPr>
          <p:cNvPr id="2" name="Group 1">
            <a:extLst>
              <a:ext uri="{FF2B5EF4-FFF2-40B4-BE49-F238E27FC236}">
                <a16:creationId xmlns:a16="http://schemas.microsoft.com/office/drawing/2014/main" id="{933C15F4-0588-284D-98AD-2037F8823334}"/>
              </a:ext>
            </a:extLst>
          </p:cNvPr>
          <p:cNvGrpSpPr/>
          <p:nvPr/>
        </p:nvGrpSpPr>
        <p:grpSpPr>
          <a:xfrm>
            <a:off x="326364" y="2477017"/>
            <a:ext cx="8441741" cy="4081511"/>
            <a:chOff x="326364" y="2477017"/>
            <a:chExt cx="8441741" cy="4081511"/>
          </a:xfrm>
        </p:grpSpPr>
        <p:grpSp>
          <p:nvGrpSpPr>
            <p:cNvPr id="18" name="Group 17">
              <a:extLst>
                <a:ext uri="{FF2B5EF4-FFF2-40B4-BE49-F238E27FC236}">
                  <a16:creationId xmlns:a16="http://schemas.microsoft.com/office/drawing/2014/main" id="{68D541F2-DD77-2D41-970F-C21EB7C2A523}"/>
                </a:ext>
              </a:extLst>
            </p:cNvPr>
            <p:cNvGrpSpPr/>
            <p:nvPr/>
          </p:nvGrpSpPr>
          <p:grpSpPr>
            <a:xfrm>
              <a:off x="326364" y="2477017"/>
              <a:ext cx="4245636" cy="4081511"/>
              <a:chOff x="292609" y="1721788"/>
              <a:chExt cx="4245636" cy="4081511"/>
            </a:xfrm>
          </p:grpSpPr>
          <p:pic>
            <p:nvPicPr>
              <p:cNvPr id="19" name="Picture 18">
                <a:extLst>
                  <a:ext uri="{FF2B5EF4-FFF2-40B4-BE49-F238E27FC236}">
                    <a16:creationId xmlns:a16="http://schemas.microsoft.com/office/drawing/2014/main" id="{51470AEE-AD65-AA45-8F84-0E729F0F26AC}"/>
                  </a:ext>
                </a:extLst>
              </p:cNvPr>
              <p:cNvPicPr>
                <a:picLocks noChangeAspect="1"/>
              </p:cNvPicPr>
              <p:nvPr/>
            </p:nvPicPr>
            <p:blipFill>
              <a:blip r:embed="rId3"/>
              <a:srcRect/>
              <a:stretch/>
            </p:blipFill>
            <p:spPr>
              <a:xfrm>
                <a:off x="292609" y="1721788"/>
                <a:ext cx="4133088" cy="2850405"/>
              </a:xfrm>
              <a:prstGeom prst="rect">
                <a:avLst/>
              </a:prstGeom>
            </p:spPr>
          </p:pic>
          <p:sp>
            <p:nvSpPr>
              <p:cNvPr id="20" name="TextBox 19">
                <a:extLst>
                  <a:ext uri="{FF2B5EF4-FFF2-40B4-BE49-F238E27FC236}">
                    <a16:creationId xmlns:a16="http://schemas.microsoft.com/office/drawing/2014/main" id="{BE93DBF5-2CCA-B14E-BCF0-866EA3E9AAB0}"/>
                  </a:ext>
                </a:extLst>
              </p:cNvPr>
              <p:cNvSpPr txBox="1"/>
              <p:nvPr/>
            </p:nvSpPr>
            <p:spPr>
              <a:xfrm>
                <a:off x="511291" y="4572193"/>
                <a:ext cx="4026954" cy="1231106"/>
              </a:xfrm>
              <a:prstGeom prst="rect">
                <a:avLst/>
              </a:prstGeom>
              <a:noFill/>
            </p:spPr>
            <p:txBody>
              <a:bodyPr wrap="square" rtlCol="0">
                <a:spAutoFit/>
              </a:bodyPr>
              <a:lstStyle/>
              <a:p>
                <a:pPr algn="ctr"/>
                <a:r>
                  <a:rPr lang="en-US" sz="2400" dirty="0">
                    <a:solidFill>
                      <a:srgbClr val="00B050"/>
                    </a:solidFill>
                  </a:rPr>
                  <a:t>Understand what you </a:t>
                </a:r>
                <a:br>
                  <a:rPr lang="en-US" sz="3200" dirty="0">
                    <a:solidFill>
                      <a:srgbClr val="00B050"/>
                    </a:solidFill>
                  </a:rPr>
                </a:br>
                <a:r>
                  <a:rPr lang="en-US" sz="3200" b="1" dirty="0">
                    <a:solidFill>
                      <a:srgbClr val="00B050"/>
                    </a:solidFill>
                  </a:rPr>
                  <a:t>already know</a:t>
                </a:r>
              </a:p>
              <a:p>
                <a:endParaRPr lang="en-US" dirty="0"/>
              </a:p>
            </p:txBody>
          </p:sp>
        </p:grpSp>
        <p:grpSp>
          <p:nvGrpSpPr>
            <p:cNvPr id="21" name="Group 20">
              <a:extLst>
                <a:ext uri="{FF2B5EF4-FFF2-40B4-BE49-F238E27FC236}">
                  <a16:creationId xmlns:a16="http://schemas.microsoft.com/office/drawing/2014/main" id="{D64DCBE8-5749-A34B-9B21-ACB70A9A0775}"/>
                </a:ext>
              </a:extLst>
            </p:cNvPr>
            <p:cNvGrpSpPr/>
            <p:nvPr/>
          </p:nvGrpSpPr>
          <p:grpSpPr>
            <a:xfrm>
              <a:off x="4684550" y="2477017"/>
              <a:ext cx="4083555" cy="4081511"/>
              <a:chOff x="4700326" y="1721788"/>
              <a:chExt cx="4083555" cy="4081511"/>
            </a:xfrm>
          </p:grpSpPr>
          <p:pic>
            <p:nvPicPr>
              <p:cNvPr id="22" name="Picture 21">
                <a:extLst>
                  <a:ext uri="{FF2B5EF4-FFF2-40B4-BE49-F238E27FC236}">
                    <a16:creationId xmlns:a16="http://schemas.microsoft.com/office/drawing/2014/main" id="{CE4AFA2D-9B1A-7944-9BEB-7D2CE5F70EE1}"/>
                  </a:ext>
                </a:extLst>
              </p:cNvPr>
              <p:cNvPicPr>
                <a:picLocks noChangeAspect="1"/>
              </p:cNvPicPr>
              <p:nvPr/>
            </p:nvPicPr>
            <p:blipFill>
              <a:blip r:embed="rId4"/>
              <a:srcRect/>
              <a:stretch/>
            </p:blipFill>
            <p:spPr>
              <a:xfrm>
                <a:off x="4700326" y="1721788"/>
                <a:ext cx="3932383" cy="2850405"/>
              </a:xfrm>
              <a:prstGeom prst="rect">
                <a:avLst/>
              </a:prstGeom>
            </p:spPr>
          </p:pic>
          <p:sp>
            <p:nvSpPr>
              <p:cNvPr id="23" name="TextBox 22">
                <a:extLst>
                  <a:ext uri="{FF2B5EF4-FFF2-40B4-BE49-F238E27FC236}">
                    <a16:creationId xmlns:a16="http://schemas.microsoft.com/office/drawing/2014/main" id="{35A0FD21-C50A-6349-9684-6E98D7B0027A}"/>
                  </a:ext>
                </a:extLst>
              </p:cNvPr>
              <p:cNvSpPr txBox="1"/>
              <p:nvPr/>
            </p:nvSpPr>
            <p:spPr>
              <a:xfrm>
                <a:off x="4756927" y="4572193"/>
                <a:ext cx="4026954" cy="1231106"/>
              </a:xfrm>
              <a:prstGeom prst="rect">
                <a:avLst/>
              </a:prstGeom>
              <a:noFill/>
            </p:spPr>
            <p:txBody>
              <a:bodyPr wrap="square" rtlCol="0">
                <a:spAutoFit/>
              </a:bodyPr>
              <a:lstStyle/>
              <a:p>
                <a:pPr algn="ctr"/>
                <a:r>
                  <a:rPr lang="en-US" sz="2400" dirty="0">
                    <a:solidFill>
                      <a:schemeClr val="accent2">
                        <a:lumMod val="75000"/>
                      </a:schemeClr>
                    </a:solidFill>
                  </a:rPr>
                  <a:t>and what you </a:t>
                </a:r>
                <a:br>
                  <a:rPr lang="en-US" sz="2400" dirty="0">
                    <a:solidFill>
                      <a:schemeClr val="accent2">
                        <a:lumMod val="75000"/>
                      </a:schemeClr>
                    </a:solidFill>
                  </a:rPr>
                </a:br>
                <a:r>
                  <a:rPr lang="en-US" sz="3200" b="1" dirty="0">
                    <a:solidFill>
                      <a:schemeClr val="accent2">
                        <a:lumMod val="75000"/>
                      </a:schemeClr>
                    </a:solidFill>
                  </a:rPr>
                  <a:t>need to learn</a:t>
                </a:r>
              </a:p>
              <a:p>
                <a:pPr algn="ctr"/>
                <a:endParaRPr lang="en-US" dirty="0"/>
              </a:p>
            </p:txBody>
          </p:sp>
        </p:grpSp>
      </p:grpSp>
      <p:sp>
        <p:nvSpPr>
          <p:cNvPr id="26" name="TextBox 25">
            <a:extLst>
              <a:ext uri="{FF2B5EF4-FFF2-40B4-BE49-F238E27FC236}">
                <a16:creationId xmlns:a16="http://schemas.microsoft.com/office/drawing/2014/main" id="{65F22D81-382F-ED4B-B4EA-02ECEBD568E3}"/>
              </a:ext>
            </a:extLst>
          </p:cNvPr>
          <p:cNvSpPr txBox="1"/>
          <p:nvPr/>
        </p:nvSpPr>
        <p:spPr>
          <a:xfrm>
            <a:off x="996192" y="3211458"/>
            <a:ext cx="3744959" cy="1446550"/>
          </a:xfrm>
          <a:prstGeom prst="rect">
            <a:avLst/>
          </a:prstGeom>
          <a:noFill/>
        </p:spPr>
        <p:txBody>
          <a:bodyPr wrap="square" rtlCol="0">
            <a:spAutoFit/>
          </a:bodyPr>
          <a:lstStyle/>
          <a:p>
            <a:r>
              <a:rPr lang="en-US" sz="3200" dirty="0"/>
              <a:t>Make the best use of </a:t>
            </a:r>
            <a:r>
              <a:rPr lang="en-US" sz="3200" b="1" dirty="0"/>
              <a:t>your learning time</a:t>
            </a:r>
          </a:p>
          <a:p>
            <a:endParaRPr lang="en-US" sz="2400" dirty="0"/>
          </a:p>
        </p:txBody>
      </p:sp>
      <p:pic>
        <p:nvPicPr>
          <p:cNvPr id="27" name="Picture 26">
            <a:extLst>
              <a:ext uri="{FF2B5EF4-FFF2-40B4-BE49-F238E27FC236}">
                <a16:creationId xmlns:a16="http://schemas.microsoft.com/office/drawing/2014/main" id="{527C1334-5F1F-1644-84D4-0892DF8585C8}"/>
              </a:ext>
            </a:extLst>
          </p:cNvPr>
          <p:cNvPicPr>
            <a:picLocks noChangeAspect="1"/>
          </p:cNvPicPr>
          <p:nvPr/>
        </p:nvPicPr>
        <p:blipFill>
          <a:blip r:embed="rId5"/>
          <a:srcRect/>
          <a:stretch/>
        </p:blipFill>
        <p:spPr>
          <a:xfrm>
            <a:off x="4471455" y="2341482"/>
            <a:ext cx="3924227" cy="6574803"/>
          </a:xfrm>
          <a:prstGeom prst="rect">
            <a:avLst/>
          </a:prstGeom>
          <a:effectLst>
            <a:outerShdw blurRad="63500" sx="102000" sy="102000" algn="ctr" rotWithShape="0">
              <a:prstClr val="black">
                <a:alpha val="40000"/>
              </a:prstClr>
            </a:outerShdw>
          </a:effectLst>
        </p:spPr>
      </p:pic>
      <p:sp>
        <p:nvSpPr>
          <p:cNvPr id="28" name="TextBox 27">
            <a:extLst>
              <a:ext uri="{FF2B5EF4-FFF2-40B4-BE49-F238E27FC236}">
                <a16:creationId xmlns:a16="http://schemas.microsoft.com/office/drawing/2014/main" id="{C24C47A5-1253-6743-801B-6F70E24A677D}"/>
              </a:ext>
            </a:extLst>
          </p:cNvPr>
          <p:cNvSpPr txBox="1"/>
          <p:nvPr/>
        </p:nvSpPr>
        <p:spPr>
          <a:xfrm>
            <a:off x="990072" y="3211458"/>
            <a:ext cx="4433062" cy="1446550"/>
          </a:xfrm>
          <a:prstGeom prst="rect">
            <a:avLst/>
          </a:prstGeom>
          <a:noFill/>
        </p:spPr>
        <p:txBody>
          <a:bodyPr wrap="square" rtlCol="0">
            <a:spAutoFit/>
          </a:bodyPr>
          <a:lstStyle/>
          <a:p>
            <a:pPr marL="0" lvl="1">
              <a:spcAft>
                <a:spcPts val="1200"/>
              </a:spcAft>
            </a:pPr>
            <a:r>
              <a:rPr lang="en-US" sz="3200" b="1" dirty="0"/>
              <a:t>Show what you know! </a:t>
            </a:r>
            <a:br>
              <a:rPr lang="en-US" sz="2800" dirty="0"/>
            </a:br>
            <a:r>
              <a:rPr lang="en-US" sz="2800" dirty="0"/>
              <a:t>Try your best so you can show what you’ve learned.</a:t>
            </a:r>
            <a:endParaRPr lang="en-US" altLang="en-US" sz="2800" dirty="0"/>
          </a:p>
        </p:txBody>
      </p:sp>
      <p:pic>
        <p:nvPicPr>
          <p:cNvPr id="29" name="Picture 28" descr="A picture containing toy&#10;&#10;Description automatically generated">
            <a:extLst>
              <a:ext uri="{FF2B5EF4-FFF2-40B4-BE49-F238E27FC236}">
                <a16:creationId xmlns:a16="http://schemas.microsoft.com/office/drawing/2014/main" id="{82A1D2E8-753F-D841-A085-EFD3C0391B0A}"/>
              </a:ext>
            </a:extLst>
          </p:cNvPr>
          <p:cNvPicPr>
            <a:picLocks noChangeAspect="1"/>
          </p:cNvPicPr>
          <p:nvPr/>
        </p:nvPicPr>
        <p:blipFill>
          <a:blip r:embed="rId6"/>
          <a:stretch>
            <a:fillRect/>
          </a:stretch>
        </p:blipFill>
        <p:spPr>
          <a:xfrm>
            <a:off x="5620797" y="2199883"/>
            <a:ext cx="2381078" cy="6858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8568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6670678-0E5B-B24A-9074-3C4AF8092ECC}"/>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7A9DB5EF-6149-2F4E-BFFA-A6523CD99EE3}"/>
              </a:ext>
            </a:extLst>
          </p:cNvPr>
          <p:cNvPicPr>
            <a:picLocks noChangeAspect="1"/>
          </p:cNvPicPr>
          <p:nvPr/>
        </p:nvPicPr>
        <p:blipFill>
          <a:blip r:embed="rId3"/>
          <a:srcRect/>
          <a:stretch/>
        </p:blipFill>
        <p:spPr>
          <a:xfrm>
            <a:off x="126460" y="1489153"/>
            <a:ext cx="9144000" cy="5000625"/>
          </a:xfrm>
          <a:prstGeom prst="rect">
            <a:avLst/>
          </a:prstGeom>
        </p:spPr>
      </p:pic>
      <p:sp>
        <p:nvSpPr>
          <p:cNvPr id="11" name="Rectangle 10">
            <a:extLst>
              <a:ext uri="{FF2B5EF4-FFF2-40B4-BE49-F238E27FC236}">
                <a16:creationId xmlns:a16="http://schemas.microsoft.com/office/drawing/2014/main" id="{2167B727-6646-784D-BF2B-15528B693D38}"/>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grpSp>
        <p:nvGrpSpPr>
          <p:cNvPr id="12" name="Group 11">
            <a:extLst>
              <a:ext uri="{FF2B5EF4-FFF2-40B4-BE49-F238E27FC236}">
                <a16:creationId xmlns:a16="http://schemas.microsoft.com/office/drawing/2014/main" id="{F3E7F153-9FAC-FA4A-8F78-BA75A1350C5F}"/>
              </a:ext>
            </a:extLst>
          </p:cNvPr>
          <p:cNvGrpSpPr/>
          <p:nvPr/>
        </p:nvGrpSpPr>
        <p:grpSpPr>
          <a:xfrm>
            <a:off x="1833198" y="4785851"/>
            <a:ext cx="5730523" cy="959045"/>
            <a:chOff x="122423" y="2251646"/>
            <a:chExt cx="5385821" cy="1050230"/>
          </a:xfrm>
          <a:solidFill>
            <a:schemeClr val="bg1">
              <a:lumMod val="85000"/>
            </a:schemeClr>
          </a:solidFill>
        </p:grpSpPr>
        <p:sp>
          <p:nvSpPr>
            <p:cNvPr id="13" name="Rounded Rectangle 12">
              <a:extLst>
                <a:ext uri="{FF2B5EF4-FFF2-40B4-BE49-F238E27FC236}">
                  <a16:creationId xmlns:a16="http://schemas.microsoft.com/office/drawing/2014/main" id="{36CC0189-F30D-184B-B8B0-76F4C08D7A0F}"/>
                </a:ext>
              </a:extLst>
            </p:cNvPr>
            <p:cNvSpPr/>
            <p:nvPr/>
          </p:nvSpPr>
          <p:spPr>
            <a:xfrm>
              <a:off x="122423" y="2251646"/>
              <a:ext cx="5385821" cy="105023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41EA638-4353-2846-9243-B2EE11266C77}"/>
                </a:ext>
              </a:extLst>
            </p:cNvPr>
            <p:cNvSpPr txBox="1"/>
            <p:nvPr/>
          </p:nvSpPr>
          <p:spPr>
            <a:xfrm>
              <a:off x="171200" y="2345288"/>
              <a:ext cx="5288266" cy="931634"/>
            </a:xfrm>
            <a:prstGeom prst="rect">
              <a:avLst/>
            </a:prstGeom>
            <a:noFill/>
          </p:spPr>
          <p:txBody>
            <a:bodyPr wrap="square" rtlCol="0">
              <a:spAutoFit/>
            </a:bodyPr>
            <a:lstStyle/>
            <a:p>
              <a:pPr algn="ctr">
                <a:lnSpc>
                  <a:spcPct val="88000"/>
                </a:lnSpc>
                <a:spcAft>
                  <a:spcPts val="1200"/>
                </a:spcAft>
              </a:pPr>
              <a:r>
                <a:rPr lang="en-US" altLang="en-US" sz="2800" dirty="0"/>
                <a:t>The </a:t>
              </a:r>
              <a:r>
                <a:rPr lang="en-US" altLang="en-US" sz="2800" b="1" dirty="0"/>
                <a:t>results of your Diagnostic </a:t>
              </a:r>
              <a:r>
                <a:rPr lang="en-US" altLang="en-US" sz="2800" dirty="0"/>
                <a:t>decide </a:t>
              </a:r>
              <a:br>
                <a:rPr lang="en-US" altLang="en-US" sz="2800" dirty="0"/>
              </a:br>
              <a:r>
                <a:rPr lang="en-US" altLang="en-US" sz="2800" dirty="0"/>
                <a:t>what </a:t>
              </a:r>
              <a:r>
                <a:rPr lang="en-US" altLang="en-US" sz="2800" b="1" dirty="0"/>
                <a:t>lessons you will get</a:t>
              </a:r>
              <a:r>
                <a:rPr lang="en-US" altLang="en-US" sz="2800" dirty="0"/>
                <a:t>.</a:t>
              </a:r>
            </a:p>
          </p:txBody>
        </p:sp>
      </p:grpSp>
      <p:grpSp>
        <p:nvGrpSpPr>
          <p:cNvPr id="15" name="Group 14">
            <a:extLst>
              <a:ext uri="{FF2B5EF4-FFF2-40B4-BE49-F238E27FC236}">
                <a16:creationId xmlns:a16="http://schemas.microsoft.com/office/drawing/2014/main" id="{42BCA9E5-7A0C-194D-9C32-413A42BD5829}"/>
              </a:ext>
            </a:extLst>
          </p:cNvPr>
          <p:cNvGrpSpPr/>
          <p:nvPr/>
        </p:nvGrpSpPr>
        <p:grpSpPr>
          <a:xfrm>
            <a:off x="1130300" y="4779460"/>
            <a:ext cx="7226300" cy="1034551"/>
            <a:chOff x="-113925" y="2251219"/>
            <a:chExt cx="6791624" cy="1132915"/>
          </a:xfrm>
          <a:solidFill>
            <a:schemeClr val="bg1">
              <a:lumMod val="85000"/>
            </a:schemeClr>
          </a:solidFill>
        </p:grpSpPr>
        <p:sp>
          <p:nvSpPr>
            <p:cNvPr id="16" name="Rounded Rectangle 15">
              <a:extLst>
                <a:ext uri="{FF2B5EF4-FFF2-40B4-BE49-F238E27FC236}">
                  <a16:creationId xmlns:a16="http://schemas.microsoft.com/office/drawing/2014/main" id="{63A212D6-5558-A94B-B187-5FDFB037E3DA}"/>
                </a:ext>
              </a:extLst>
            </p:cNvPr>
            <p:cNvSpPr/>
            <p:nvPr/>
          </p:nvSpPr>
          <p:spPr>
            <a:xfrm>
              <a:off x="-113925" y="2251219"/>
              <a:ext cx="6791624"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65D9AE7-7F1D-C64F-ABB3-855F9ED3F86A}"/>
                </a:ext>
              </a:extLst>
            </p:cNvPr>
            <p:cNvSpPr txBox="1"/>
            <p:nvPr/>
          </p:nvSpPr>
          <p:spPr>
            <a:xfrm>
              <a:off x="219977" y="2334332"/>
              <a:ext cx="6039252" cy="931634"/>
            </a:xfrm>
            <a:prstGeom prst="rect">
              <a:avLst/>
            </a:prstGeom>
            <a:noFill/>
          </p:spPr>
          <p:txBody>
            <a:bodyPr wrap="square" rtlCol="0">
              <a:spAutoFit/>
            </a:bodyPr>
            <a:lstStyle/>
            <a:p>
              <a:pPr algn="ctr">
                <a:lnSpc>
                  <a:spcPct val="88000"/>
                </a:lnSpc>
                <a:spcBef>
                  <a:spcPts val="2400"/>
                </a:spcBef>
                <a:spcAft>
                  <a:spcPts val="1200"/>
                </a:spcAft>
              </a:pPr>
              <a:r>
                <a:rPr lang="en-US" sz="2800" dirty="0"/>
                <a:t>If you try your best on the Diagnostic, </a:t>
              </a:r>
              <a:br>
                <a:rPr lang="en-US" sz="2800" dirty="0"/>
              </a:br>
              <a:r>
                <a:rPr lang="en-US" sz="2800" dirty="0"/>
                <a:t>lessons will </a:t>
              </a:r>
              <a:r>
                <a:rPr lang="en-US" sz="2800" b="1" dirty="0"/>
                <a:t>match what you need to learn</a:t>
              </a:r>
              <a:r>
                <a:rPr lang="en-US" altLang="en-US" sz="2800" dirty="0"/>
                <a:t>.</a:t>
              </a:r>
            </a:p>
          </p:txBody>
        </p:sp>
      </p:grpSp>
    </p:spTree>
    <p:extLst>
      <p:ext uri="{BB962C8B-B14F-4D97-AF65-F5344CB8AC3E}">
        <p14:creationId xmlns:p14="http://schemas.microsoft.com/office/powerpoint/2010/main" val="2428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a:extLst>
              <a:ext uri="{FF2B5EF4-FFF2-40B4-BE49-F238E27FC236}">
                <a16:creationId xmlns:a16="http://schemas.microsoft.com/office/drawing/2014/main" id="{6A00672E-5CFF-014F-A2C0-14304E873680}"/>
              </a:ext>
            </a:extLst>
          </p:cNvPr>
          <p:cNvSpPr>
            <a:spLocks noChangeArrowheads="1"/>
          </p:cNvSpPr>
          <p:nvPr/>
        </p:nvSpPr>
        <p:spPr bwMode="auto">
          <a:xfrm>
            <a:off x="288009" y="1631974"/>
            <a:ext cx="868956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buFontTx/>
              <a:buNone/>
            </a:pPr>
            <a:r>
              <a:rPr lang="en-US" altLang="en-US" sz="2800" i="1" dirty="0" err="1"/>
              <a:t>i</a:t>
            </a:r>
            <a:r>
              <a:rPr lang="en-US" altLang="en-US" sz="2800" i="1" dirty="0"/>
              <a:t>-Ready </a:t>
            </a:r>
            <a:r>
              <a:rPr lang="en-US" altLang="en-US" sz="2800" dirty="0"/>
              <a:t>is</a:t>
            </a:r>
            <a:r>
              <a:rPr lang="en-US" altLang="en-US" sz="2800" i="1" dirty="0"/>
              <a:t> </a:t>
            </a:r>
            <a:r>
              <a:rPr lang="en-US" altLang="en-US" sz="2800" dirty="0"/>
              <a:t>an </a:t>
            </a:r>
            <a:r>
              <a:rPr lang="en-US" altLang="en-US" sz="2800" b="1" dirty="0"/>
              <a:t>adaptive test</a:t>
            </a:r>
            <a:r>
              <a:rPr lang="en-US" altLang="en-US" sz="2800" dirty="0"/>
              <a:t>. This means the questions change based on your answers.</a:t>
            </a:r>
            <a:endParaRPr lang="en-US" altLang="en-US" sz="2800" b="1" dirty="0"/>
          </a:p>
        </p:txBody>
      </p:sp>
      <p:sp>
        <p:nvSpPr>
          <p:cNvPr id="26" name="Rounded Rectangle 25">
            <a:extLst>
              <a:ext uri="{FF2B5EF4-FFF2-40B4-BE49-F238E27FC236}">
                <a16:creationId xmlns:a16="http://schemas.microsoft.com/office/drawing/2014/main" id="{9FF4FA92-9F00-ED4B-8896-58CCE945C97E}"/>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ctangle 41">
            <a:extLst>
              <a:ext uri="{FF2B5EF4-FFF2-40B4-BE49-F238E27FC236}">
                <a16:creationId xmlns:a16="http://schemas.microsoft.com/office/drawing/2014/main" id="{932D130A-93EC-164D-9141-ABF47C6D1C0B}"/>
              </a:ext>
            </a:extLst>
          </p:cNvPr>
          <p:cNvSpPr/>
          <p:nvPr/>
        </p:nvSpPr>
        <p:spPr>
          <a:xfrm>
            <a:off x="652160" y="368222"/>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
        <p:nvSpPr>
          <p:cNvPr id="43" name="Rectangle 42">
            <a:extLst>
              <a:ext uri="{FF2B5EF4-FFF2-40B4-BE49-F238E27FC236}">
                <a16:creationId xmlns:a16="http://schemas.microsoft.com/office/drawing/2014/main" id="{0697C23B-2113-3A41-BAEE-3D60CAA57AA4}"/>
              </a:ext>
            </a:extLst>
          </p:cNvPr>
          <p:cNvSpPr/>
          <p:nvPr/>
        </p:nvSpPr>
        <p:spPr>
          <a:xfrm>
            <a:off x="288009" y="2997590"/>
            <a:ext cx="6585340" cy="584775"/>
          </a:xfrm>
          <a:prstGeom prst="rect">
            <a:avLst/>
          </a:prstGeom>
        </p:spPr>
        <p:txBody>
          <a:bodyPr wrap="square">
            <a:spAutoFit/>
          </a:bodyPr>
          <a:lstStyle/>
          <a:p>
            <a:r>
              <a:rPr lang="en-US" altLang="en-US" sz="3200" b="1" dirty="0"/>
              <a:t>Some questions will be . . .</a:t>
            </a:r>
            <a:endParaRPr lang="en-US" sz="3200" dirty="0"/>
          </a:p>
        </p:txBody>
      </p:sp>
      <p:grpSp>
        <p:nvGrpSpPr>
          <p:cNvPr id="44" name="Group 43">
            <a:extLst>
              <a:ext uri="{FF2B5EF4-FFF2-40B4-BE49-F238E27FC236}">
                <a16:creationId xmlns:a16="http://schemas.microsoft.com/office/drawing/2014/main" id="{966690C0-30A4-3540-9F1D-9FBFADBD2A19}"/>
              </a:ext>
            </a:extLst>
          </p:cNvPr>
          <p:cNvGrpSpPr/>
          <p:nvPr/>
        </p:nvGrpSpPr>
        <p:grpSpPr>
          <a:xfrm>
            <a:off x="218966" y="4426251"/>
            <a:ext cx="2707934" cy="2004711"/>
            <a:chOff x="218966" y="4578651"/>
            <a:chExt cx="2707934" cy="2004711"/>
          </a:xfrm>
        </p:grpSpPr>
        <p:pic>
          <p:nvPicPr>
            <p:cNvPr id="45" name="Picture 44" descr="A close up of a sign&#10;&#10;Description automatically generated">
              <a:extLst>
                <a:ext uri="{FF2B5EF4-FFF2-40B4-BE49-F238E27FC236}">
                  <a16:creationId xmlns:a16="http://schemas.microsoft.com/office/drawing/2014/main" id="{3958F7D8-01B4-164D-9592-5E17658DE39C}"/>
                </a:ext>
              </a:extLst>
            </p:cNvPr>
            <p:cNvPicPr>
              <a:picLocks noChangeAspect="1"/>
            </p:cNvPicPr>
            <p:nvPr/>
          </p:nvPicPr>
          <p:blipFill>
            <a:blip r:embed="rId3"/>
            <a:stretch>
              <a:fillRect/>
            </a:stretch>
          </p:blipFill>
          <p:spPr>
            <a:xfrm>
              <a:off x="218966" y="4578651"/>
              <a:ext cx="2707934" cy="2004711"/>
            </a:xfrm>
            <a:prstGeom prst="rect">
              <a:avLst/>
            </a:prstGeom>
          </p:spPr>
        </p:pic>
        <p:sp>
          <p:nvSpPr>
            <p:cNvPr id="46" name="Rectangle 45">
              <a:extLst>
                <a:ext uri="{FF2B5EF4-FFF2-40B4-BE49-F238E27FC236}">
                  <a16:creationId xmlns:a16="http://schemas.microsoft.com/office/drawing/2014/main" id="{EE99CD4E-B3DA-2543-8214-2AA184C6A6A4}"/>
                </a:ext>
              </a:extLst>
            </p:cNvPr>
            <p:cNvSpPr/>
            <p:nvPr/>
          </p:nvSpPr>
          <p:spPr>
            <a:xfrm>
              <a:off x="1442016" y="5897186"/>
              <a:ext cx="1058116" cy="584775"/>
            </a:xfrm>
            <a:prstGeom prst="rect">
              <a:avLst/>
            </a:prstGeom>
          </p:spPr>
          <p:txBody>
            <a:bodyPr wrap="square">
              <a:spAutoFit/>
            </a:bodyPr>
            <a:lstStyle/>
            <a:p>
              <a:r>
                <a:rPr lang="en-US" altLang="en-US" sz="3200" b="1" dirty="0">
                  <a:solidFill>
                    <a:schemeClr val="bg1"/>
                  </a:solidFill>
                </a:rPr>
                <a:t>Hard</a:t>
              </a:r>
              <a:endParaRPr lang="en-US" sz="3200" dirty="0">
                <a:solidFill>
                  <a:schemeClr val="bg1"/>
                </a:solidFill>
              </a:endParaRPr>
            </a:p>
          </p:txBody>
        </p:sp>
      </p:grpSp>
      <p:grpSp>
        <p:nvGrpSpPr>
          <p:cNvPr id="47" name="Group 46">
            <a:extLst>
              <a:ext uri="{FF2B5EF4-FFF2-40B4-BE49-F238E27FC236}">
                <a16:creationId xmlns:a16="http://schemas.microsoft.com/office/drawing/2014/main" id="{A8BD5DC9-DBFB-A14E-8F18-5A228E16C211}"/>
              </a:ext>
            </a:extLst>
          </p:cNvPr>
          <p:cNvGrpSpPr/>
          <p:nvPr/>
        </p:nvGrpSpPr>
        <p:grpSpPr>
          <a:xfrm>
            <a:off x="3375471" y="4426251"/>
            <a:ext cx="2718430" cy="2004711"/>
            <a:chOff x="3375471" y="4578651"/>
            <a:chExt cx="2718430" cy="2004711"/>
          </a:xfrm>
        </p:grpSpPr>
        <p:pic>
          <p:nvPicPr>
            <p:cNvPr id="48" name="Picture 47" descr="A close up of a sign&#10;&#10;Description automatically generated">
              <a:extLst>
                <a:ext uri="{FF2B5EF4-FFF2-40B4-BE49-F238E27FC236}">
                  <a16:creationId xmlns:a16="http://schemas.microsoft.com/office/drawing/2014/main" id="{A0708DCD-C659-E84C-8D55-929A881916A2}"/>
                </a:ext>
              </a:extLst>
            </p:cNvPr>
            <p:cNvPicPr>
              <a:picLocks noChangeAspect="1"/>
            </p:cNvPicPr>
            <p:nvPr/>
          </p:nvPicPr>
          <p:blipFill>
            <a:blip r:embed="rId4"/>
            <a:stretch>
              <a:fillRect/>
            </a:stretch>
          </p:blipFill>
          <p:spPr>
            <a:xfrm>
              <a:off x="3375471" y="4578651"/>
              <a:ext cx="2718430" cy="2004711"/>
            </a:xfrm>
            <a:prstGeom prst="rect">
              <a:avLst/>
            </a:prstGeom>
          </p:spPr>
        </p:pic>
        <p:sp>
          <p:nvSpPr>
            <p:cNvPr id="49" name="Rectangle 48">
              <a:extLst>
                <a:ext uri="{FF2B5EF4-FFF2-40B4-BE49-F238E27FC236}">
                  <a16:creationId xmlns:a16="http://schemas.microsoft.com/office/drawing/2014/main" id="{22443FDD-80FA-2342-A697-C470B0C6BB37}"/>
                </a:ext>
              </a:extLst>
            </p:cNvPr>
            <p:cNvSpPr/>
            <p:nvPr/>
          </p:nvSpPr>
          <p:spPr>
            <a:xfrm>
              <a:off x="3861125" y="5897186"/>
              <a:ext cx="1058116" cy="584775"/>
            </a:xfrm>
            <a:prstGeom prst="rect">
              <a:avLst/>
            </a:prstGeom>
          </p:spPr>
          <p:txBody>
            <a:bodyPr wrap="square">
              <a:spAutoFit/>
            </a:bodyPr>
            <a:lstStyle/>
            <a:p>
              <a:r>
                <a:rPr lang="en-US" altLang="en-US" sz="3200" b="1" dirty="0">
                  <a:solidFill>
                    <a:schemeClr val="bg1"/>
                  </a:solidFill>
                </a:rPr>
                <a:t>Easy</a:t>
              </a:r>
              <a:endParaRPr lang="en-US" sz="3200" dirty="0">
                <a:solidFill>
                  <a:schemeClr val="bg1"/>
                </a:solidFill>
              </a:endParaRPr>
            </a:p>
          </p:txBody>
        </p:sp>
      </p:grpSp>
      <p:grpSp>
        <p:nvGrpSpPr>
          <p:cNvPr id="50" name="Group 49">
            <a:extLst>
              <a:ext uri="{FF2B5EF4-FFF2-40B4-BE49-F238E27FC236}">
                <a16:creationId xmlns:a16="http://schemas.microsoft.com/office/drawing/2014/main" id="{C42EB5BF-5C4E-254B-931C-B04B2634D655}"/>
              </a:ext>
            </a:extLst>
          </p:cNvPr>
          <p:cNvGrpSpPr/>
          <p:nvPr/>
        </p:nvGrpSpPr>
        <p:grpSpPr>
          <a:xfrm>
            <a:off x="6542472" y="4006417"/>
            <a:ext cx="2382561" cy="2424545"/>
            <a:chOff x="6542472" y="4158817"/>
            <a:chExt cx="2382561" cy="2424545"/>
          </a:xfrm>
        </p:grpSpPr>
        <p:pic>
          <p:nvPicPr>
            <p:cNvPr id="51" name="Picture 50">
              <a:extLst>
                <a:ext uri="{FF2B5EF4-FFF2-40B4-BE49-F238E27FC236}">
                  <a16:creationId xmlns:a16="http://schemas.microsoft.com/office/drawing/2014/main" id="{F921965A-CA07-BF44-ACD5-55BA20C8FB97}"/>
                </a:ext>
              </a:extLst>
            </p:cNvPr>
            <p:cNvPicPr>
              <a:picLocks noChangeAspect="1"/>
            </p:cNvPicPr>
            <p:nvPr/>
          </p:nvPicPr>
          <p:blipFill>
            <a:blip r:embed="rId5"/>
            <a:srcRect/>
            <a:stretch/>
          </p:blipFill>
          <p:spPr>
            <a:xfrm>
              <a:off x="6542472" y="4158817"/>
              <a:ext cx="2382561" cy="2424545"/>
            </a:xfrm>
            <a:prstGeom prst="rect">
              <a:avLst/>
            </a:prstGeom>
          </p:spPr>
        </p:pic>
        <p:sp>
          <p:nvSpPr>
            <p:cNvPr id="52" name="Rectangle 51">
              <a:extLst>
                <a:ext uri="{FF2B5EF4-FFF2-40B4-BE49-F238E27FC236}">
                  <a16:creationId xmlns:a16="http://schemas.microsoft.com/office/drawing/2014/main" id="{F05944ED-6B9E-D54B-9C9E-FE511550064D}"/>
                </a:ext>
              </a:extLst>
            </p:cNvPr>
            <p:cNvSpPr/>
            <p:nvPr/>
          </p:nvSpPr>
          <p:spPr>
            <a:xfrm>
              <a:off x="6735443" y="5897186"/>
              <a:ext cx="1996619" cy="584775"/>
            </a:xfrm>
            <a:prstGeom prst="rect">
              <a:avLst/>
            </a:prstGeom>
          </p:spPr>
          <p:txBody>
            <a:bodyPr wrap="square">
              <a:spAutoFit/>
            </a:bodyPr>
            <a:lstStyle/>
            <a:p>
              <a:r>
                <a:rPr lang="en-US" altLang="en-US" sz="3200" b="1" dirty="0">
                  <a:solidFill>
                    <a:schemeClr val="bg1"/>
                  </a:solidFill>
                </a:rPr>
                <a:t>Just Right!</a:t>
              </a:r>
              <a:endParaRPr lang="en-US" sz="3200" dirty="0">
                <a:solidFill>
                  <a:schemeClr val="bg1"/>
                </a:solidFill>
              </a:endParaRPr>
            </a:p>
          </p:txBody>
        </p:sp>
      </p:grpSp>
    </p:spTree>
    <p:extLst>
      <p:ext uri="{BB962C8B-B14F-4D97-AF65-F5344CB8AC3E}">
        <p14:creationId xmlns:p14="http://schemas.microsoft.com/office/powerpoint/2010/main" val="158412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omputer&#10;&#10;Description automatically generated">
            <a:extLst>
              <a:ext uri="{FF2B5EF4-FFF2-40B4-BE49-F238E27FC236}">
                <a16:creationId xmlns:a16="http://schemas.microsoft.com/office/drawing/2014/main" id="{5452D5CD-CF6E-A94A-85F0-45D5FFFC06B2}"/>
              </a:ext>
            </a:extLst>
          </p:cNvPr>
          <p:cNvPicPr>
            <a:picLocks noChangeAspect="1"/>
          </p:cNvPicPr>
          <p:nvPr/>
        </p:nvPicPr>
        <p:blipFill>
          <a:blip r:embed="rId2"/>
          <a:stretch>
            <a:fillRect/>
          </a:stretch>
        </p:blipFill>
        <p:spPr>
          <a:xfrm>
            <a:off x="4273032" y="2460921"/>
            <a:ext cx="5208783" cy="4374476"/>
          </a:xfrm>
          <a:prstGeom prst="rect">
            <a:avLst/>
          </a:prstGeom>
          <a:effectLst>
            <a:outerShdw blurRad="63500" sx="102000" sy="102000" algn="ctr" rotWithShape="0">
              <a:prstClr val="black">
                <a:alpha val="40000"/>
              </a:prstClr>
            </a:outerShdw>
          </a:effectLst>
        </p:spPr>
      </p:pic>
      <p:sp>
        <p:nvSpPr>
          <p:cNvPr id="14" name="Rounded Rectangle 13">
            <a:extLst>
              <a:ext uri="{FF2B5EF4-FFF2-40B4-BE49-F238E27FC236}">
                <a16:creationId xmlns:a16="http://schemas.microsoft.com/office/drawing/2014/main" id="{D6031F0F-FE68-8D47-BA4E-C1F2302815B3}"/>
              </a:ext>
            </a:extLst>
          </p:cNvPr>
          <p:cNvSpPr/>
          <p:nvPr/>
        </p:nvSpPr>
        <p:spPr>
          <a:xfrm>
            <a:off x="-752356" y="255888"/>
            <a:ext cx="10648709" cy="151951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D88B7F37-59CA-6342-9FB7-1D06E52E61A3}"/>
              </a:ext>
            </a:extLst>
          </p:cNvPr>
          <p:cNvSpPr/>
          <p:nvPr/>
        </p:nvSpPr>
        <p:spPr>
          <a:xfrm>
            <a:off x="331390" y="255888"/>
            <a:ext cx="8481219" cy="1446550"/>
          </a:xfrm>
          <a:prstGeom prst="rect">
            <a:avLst/>
          </a:prstGeom>
        </p:spPr>
        <p:txBody>
          <a:bodyPr wrap="square">
            <a:spAutoFit/>
          </a:bodyPr>
          <a:lstStyle/>
          <a:p>
            <a:pPr>
              <a:defRPr/>
            </a:pPr>
            <a:r>
              <a:rPr lang="en-US" sz="4400" b="1" dirty="0"/>
              <a:t>Why is the Diagnostic really important now?</a:t>
            </a:r>
          </a:p>
        </p:txBody>
      </p:sp>
      <p:sp>
        <p:nvSpPr>
          <p:cNvPr id="16" name="Rectangle 15">
            <a:extLst>
              <a:ext uri="{FF2B5EF4-FFF2-40B4-BE49-F238E27FC236}">
                <a16:creationId xmlns:a16="http://schemas.microsoft.com/office/drawing/2014/main" id="{D10A764C-70AC-C14F-8E8A-4C576942E876}"/>
              </a:ext>
            </a:extLst>
          </p:cNvPr>
          <p:cNvSpPr/>
          <p:nvPr/>
        </p:nvSpPr>
        <p:spPr>
          <a:xfrm>
            <a:off x="331390" y="1842941"/>
            <a:ext cx="9028254" cy="754694"/>
          </a:xfrm>
          <a:prstGeom prst="rect">
            <a:avLst/>
          </a:prstGeom>
        </p:spPr>
        <p:txBody>
          <a:bodyPr wrap="square">
            <a:spAutoFit/>
          </a:bodyPr>
          <a:lstStyle/>
          <a:p>
            <a:pPr eaLnBrk="1" hangingPunct="1">
              <a:lnSpc>
                <a:spcPct val="150000"/>
              </a:lnSpc>
              <a:spcAft>
                <a:spcPts val="0"/>
              </a:spcAft>
            </a:pPr>
            <a:r>
              <a:rPr lang="en-US" sz="3200" b="1" dirty="0"/>
              <a:t>This past spring, you were learning from home. </a:t>
            </a:r>
            <a:endParaRPr lang="en-US" altLang="en-US" sz="3200" b="1" dirty="0"/>
          </a:p>
        </p:txBody>
      </p:sp>
      <p:sp>
        <p:nvSpPr>
          <p:cNvPr id="17" name="Rectangle 16">
            <a:extLst>
              <a:ext uri="{FF2B5EF4-FFF2-40B4-BE49-F238E27FC236}">
                <a16:creationId xmlns:a16="http://schemas.microsoft.com/office/drawing/2014/main" id="{B901514D-363C-A340-8D91-83052E054FFE}"/>
              </a:ext>
            </a:extLst>
          </p:cNvPr>
          <p:cNvSpPr/>
          <p:nvPr/>
        </p:nvSpPr>
        <p:spPr>
          <a:xfrm>
            <a:off x="331390" y="3005243"/>
            <a:ext cx="3659933" cy="2308324"/>
          </a:xfrm>
          <a:prstGeom prst="rect">
            <a:avLst/>
          </a:prstGeom>
        </p:spPr>
        <p:txBody>
          <a:bodyPr wrap="square">
            <a:spAutoFit/>
          </a:bodyPr>
          <a:lstStyle/>
          <a:p>
            <a:r>
              <a:rPr lang="en-US" sz="2400" dirty="0"/>
              <a:t>Doing your best on the Diagnostic now will help you and your teacher know what you learned while you were at home and what you are ready to learn. </a:t>
            </a:r>
          </a:p>
        </p:txBody>
      </p:sp>
    </p:spTree>
    <p:extLst>
      <p:ext uri="{BB962C8B-B14F-4D97-AF65-F5344CB8AC3E}">
        <p14:creationId xmlns:p14="http://schemas.microsoft.com/office/powerpoint/2010/main" val="634552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
        <p:nvSpPr>
          <p:cNvPr id="4" name="Rectangle 3">
            <a:extLst>
              <a:ext uri="{FF2B5EF4-FFF2-40B4-BE49-F238E27FC236}">
                <a16:creationId xmlns:a16="http://schemas.microsoft.com/office/drawing/2014/main" id="{67C0FB1A-24B8-4344-8CF9-2807A7609C89}"/>
              </a:ext>
            </a:extLst>
          </p:cNvPr>
          <p:cNvSpPr/>
          <p:nvPr/>
        </p:nvSpPr>
        <p:spPr>
          <a:xfrm>
            <a:off x="4448710" y="1643896"/>
            <a:ext cx="3749804" cy="2677656"/>
          </a:xfrm>
          <a:prstGeom prst="rect">
            <a:avLst/>
          </a:prstGeom>
        </p:spPr>
        <p:txBody>
          <a:bodyPr wrap="square">
            <a:spAutoFit/>
          </a:bodyPr>
          <a:lstStyle/>
          <a:p>
            <a:pPr marL="285750" indent="-274320">
              <a:buFont typeface="Arial" panose="020B0604020202020204" pitchFamily="34" charset="0"/>
              <a:buChar char="•"/>
            </a:pPr>
            <a:r>
              <a:rPr lang="en-US" sz="2800" dirty="0"/>
              <a:t>Remember </a:t>
            </a:r>
            <a:r>
              <a:rPr lang="en-US" sz="2800" b="1" dirty="0"/>
              <a:t>this test is adaptive</a:t>
            </a:r>
            <a:r>
              <a:rPr lang="en-US" sz="2800" dirty="0"/>
              <a:t>! You should try your best, but know that you’ll get questions you don’t know how to answer. </a:t>
            </a:r>
          </a:p>
        </p:txBody>
      </p:sp>
      <p:pic>
        <p:nvPicPr>
          <p:cNvPr id="14" name="Picture 13">
            <a:extLst>
              <a:ext uri="{FF2B5EF4-FFF2-40B4-BE49-F238E27FC236}">
                <a16:creationId xmlns:a16="http://schemas.microsoft.com/office/drawing/2014/main" id="{EAD92F50-26F7-A94D-ADCD-177675276D06}"/>
              </a:ext>
            </a:extLst>
          </p:cNvPr>
          <p:cNvPicPr>
            <a:picLocks noChangeAspect="1"/>
          </p:cNvPicPr>
          <p:nvPr/>
        </p:nvPicPr>
        <p:blipFill>
          <a:blip r:embed="rId3"/>
          <a:srcRect/>
          <a:stretch/>
        </p:blipFill>
        <p:spPr>
          <a:xfrm>
            <a:off x="1140660" y="1633031"/>
            <a:ext cx="2094530" cy="6652444"/>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844C0416-19CF-D645-AB20-B6C0DA7E51FA}"/>
              </a:ext>
            </a:extLst>
          </p:cNvPr>
          <p:cNvSpPr/>
          <p:nvPr/>
        </p:nvSpPr>
        <p:spPr>
          <a:xfrm>
            <a:off x="4387064" y="1695266"/>
            <a:ext cx="3986373" cy="1609158"/>
          </a:xfrm>
          <a:prstGeom prst="rect">
            <a:avLst/>
          </a:prstGeom>
        </p:spPr>
        <p:txBody>
          <a:bodyPr wrap="square">
            <a:spAutoFit/>
          </a:bodyPr>
          <a:lstStyle/>
          <a:p>
            <a:pPr marL="342900" indent="-274320" eaLnBrk="1" hangingPunct="1">
              <a:lnSpc>
                <a:spcPct val="88000"/>
              </a:lnSpc>
              <a:spcAft>
                <a:spcPts val="1200"/>
              </a:spcAft>
              <a:buFont typeface="Arial" panose="020B0604020202020204" pitchFamily="34" charset="0"/>
              <a:buChar char="•"/>
            </a:pPr>
            <a:r>
              <a:rPr lang="en-US" altLang="en-US" sz="2800" b="1" dirty="0"/>
              <a:t>Try your best. </a:t>
            </a:r>
            <a:br>
              <a:rPr lang="en-US" altLang="en-US" sz="2800" b="1" dirty="0"/>
            </a:br>
            <a:r>
              <a:rPr lang="en-US" altLang="en-US" sz="2800" b="1" dirty="0"/>
              <a:t>Do not rush</a:t>
            </a:r>
            <a:r>
              <a:rPr lang="en-US" altLang="en-US" sz="2800" dirty="0"/>
              <a:t>,</a:t>
            </a:r>
            <a:r>
              <a:rPr lang="en-US" altLang="en-US" sz="2800" b="1" dirty="0"/>
              <a:t> </a:t>
            </a:r>
            <a:r>
              <a:rPr lang="en-US" altLang="en-US" sz="2800" dirty="0"/>
              <a:t>but do not spend too much time on any one question.</a:t>
            </a:r>
          </a:p>
        </p:txBody>
      </p:sp>
      <p:pic>
        <p:nvPicPr>
          <p:cNvPr id="15" name="Picture 14">
            <a:extLst>
              <a:ext uri="{FF2B5EF4-FFF2-40B4-BE49-F238E27FC236}">
                <a16:creationId xmlns:a16="http://schemas.microsoft.com/office/drawing/2014/main" id="{9AE46FF7-0B1E-1E42-BE8C-2084C89C7640}"/>
              </a:ext>
            </a:extLst>
          </p:cNvPr>
          <p:cNvPicPr>
            <a:picLocks noChangeAspect="1"/>
          </p:cNvPicPr>
          <p:nvPr/>
        </p:nvPicPr>
        <p:blipFill>
          <a:blip r:embed="rId4"/>
          <a:srcRect/>
          <a:stretch/>
        </p:blipFill>
        <p:spPr>
          <a:xfrm>
            <a:off x="253618" y="1710672"/>
            <a:ext cx="3924227" cy="6574803"/>
          </a:xfrm>
          <a:prstGeom prst="rect">
            <a:avLst/>
          </a:prstGeom>
          <a:effectLst>
            <a:outerShdw blurRad="63500" sx="102000" sy="102000" algn="ctr" rotWithShape="0">
              <a:prstClr val="black">
                <a:alpha val="40000"/>
              </a:prstClr>
            </a:outerShdw>
          </a:effectLst>
        </p:spPr>
      </p:pic>
      <p:sp>
        <p:nvSpPr>
          <p:cNvPr id="22532" name="TextBox 3">
            <a:extLst>
              <a:ext uri="{FF2B5EF4-FFF2-40B4-BE49-F238E27FC236}">
                <a16:creationId xmlns:a16="http://schemas.microsoft.com/office/drawing/2014/main" id="{D82E4B2B-A4F4-F640-B497-8C0AED8EFBA1}"/>
              </a:ext>
            </a:extLst>
          </p:cNvPr>
          <p:cNvSpPr txBox="1">
            <a:spLocks noChangeArrowheads="1"/>
          </p:cNvSpPr>
          <p:nvPr/>
        </p:nvSpPr>
        <p:spPr bwMode="auto">
          <a:xfrm>
            <a:off x="652160" y="1695266"/>
            <a:ext cx="8039596" cy="1229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274320" eaLnBrk="1" hangingPunct="1">
              <a:lnSpc>
                <a:spcPct val="88000"/>
              </a:lnSpc>
              <a:spcBef>
                <a:spcPct val="0"/>
              </a:spcBef>
              <a:spcAft>
                <a:spcPts val="1200"/>
              </a:spcAft>
            </a:pPr>
            <a:r>
              <a:rPr lang="en-US" altLang="en-US" sz="2800" dirty="0"/>
              <a:t>You will see questions </a:t>
            </a:r>
            <a:r>
              <a:rPr lang="en-US" altLang="en-US" sz="2800" b="1" dirty="0"/>
              <a:t>you won’t know how to answer</a:t>
            </a:r>
            <a:r>
              <a:rPr lang="en-US" altLang="en-US" sz="2800" dirty="0"/>
              <a:t> because you haven’t learned them yet. </a:t>
            </a:r>
            <a:br>
              <a:rPr lang="en-US" altLang="en-US" sz="2800" dirty="0"/>
            </a:br>
            <a:r>
              <a:rPr lang="en-US" altLang="en-US" sz="2800" dirty="0"/>
              <a:t>That is okay! </a:t>
            </a:r>
            <a:r>
              <a:rPr lang="en-US" altLang="en-US" sz="2800" b="1" dirty="0"/>
              <a:t>Choose</a:t>
            </a:r>
            <a:r>
              <a:rPr lang="en-US" altLang="en-US" sz="2800" dirty="0"/>
              <a:t> </a:t>
            </a:r>
            <a:r>
              <a:rPr lang="en-US" altLang="en-US" sz="2800" b="1" dirty="0"/>
              <a:t>the best answer </a:t>
            </a:r>
            <a:r>
              <a:rPr lang="en-US" altLang="en-US" sz="2800" dirty="0"/>
              <a:t>and move on. </a:t>
            </a:r>
          </a:p>
        </p:txBody>
      </p:sp>
      <p:grpSp>
        <p:nvGrpSpPr>
          <p:cNvPr id="5" name="Group 4">
            <a:extLst>
              <a:ext uri="{FF2B5EF4-FFF2-40B4-BE49-F238E27FC236}">
                <a16:creationId xmlns:a16="http://schemas.microsoft.com/office/drawing/2014/main" id="{30BDAE29-299A-934C-88F5-38564A59F948}"/>
              </a:ext>
            </a:extLst>
          </p:cNvPr>
          <p:cNvGrpSpPr/>
          <p:nvPr/>
        </p:nvGrpSpPr>
        <p:grpSpPr>
          <a:xfrm>
            <a:off x="452244" y="3603040"/>
            <a:ext cx="8239512" cy="2770112"/>
            <a:chOff x="452244" y="3603040"/>
            <a:chExt cx="8239512" cy="2770112"/>
          </a:xfrm>
        </p:grpSpPr>
        <p:pic>
          <p:nvPicPr>
            <p:cNvPr id="16" name="Picture 15" descr="A picture containing stool, table, drawing, sign&#10;&#10;Description automatically generated">
              <a:extLst>
                <a:ext uri="{FF2B5EF4-FFF2-40B4-BE49-F238E27FC236}">
                  <a16:creationId xmlns:a16="http://schemas.microsoft.com/office/drawing/2014/main" id="{7EBE38CA-C00D-534F-9F62-7A506CED2DE2}"/>
                </a:ext>
              </a:extLst>
            </p:cNvPr>
            <p:cNvPicPr>
              <a:picLocks noChangeAspect="1"/>
            </p:cNvPicPr>
            <p:nvPr/>
          </p:nvPicPr>
          <p:blipFill>
            <a:blip r:embed="rId5"/>
            <a:stretch>
              <a:fillRect/>
            </a:stretch>
          </p:blipFill>
          <p:spPr>
            <a:xfrm>
              <a:off x="452244" y="4220740"/>
              <a:ext cx="2632364" cy="1512455"/>
            </a:xfrm>
            <a:prstGeom prst="rect">
              <a:avLst/>
            </a:prstGeom>
            <a:effectLst>
              <a:outerShdw blurRad="63500" sx="102000" sy="102000" algn="ct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535E7DAF-8253-0443-BA09-B32D7C08BD78}"/>
                </a:ext>
              </a:extLst>
            </p:cNvPr>
            <p:cNvPicPr>
              <a:picLocks noChangeAspect="1"/>
            </p:cNvPicPr>
            <p:nvPr/>
          </p:nvPicPr>
          <p:blipFill>
            <a:blip r:embed="rId6"/>
            <a:stretch>
              <a:fillRect/>
            </a:stretch>
          </p:blipFill>
          <p:spPr>
            <a:xfrm>
              <a:off x="3401137" y="3706949"/>
              <a:ext cx="2239818" cy="2020455"/>
            </a:xfrm>
            <a:prstGeom prst="rect">
              <a:avLst/>
            </a:prstGeom>
            <a:effectLst>
              <a:outerShdw blurRad="63500" sx="102000" sy="102000" algn="ctr" rotWithShape="0">
                <a:prstClr val="black">
                  <a:alpha val="40000"/>
                </a:prstClr>
              </a:outerShdw>
            </a:effectLst>
          </p:spPr>
        </p:pic>
        <p:pic>
          <p:nvPicPr>
            <p:cNvPr id="25" name="Picture 24" descr="A close up of a logo&#10;&#10;Description automatically generated">
              <a:extLst>
                <a:ext uri="{FF2B5EF4-FFF2-40B4-BE49-F238E27FC236}">
                  <a16:creationId xmlns:a16="http://schemas.microsoft.com/office/drawing/2014/main" id="{251C8A25-BB9C-8D4B-B1A6-1F8AB8190FA9}"/>
                </a:ext>
              </a:extLst>
            </p:cNvPr>
            <p:cNvPicPr>
              <a:picLocks noChangeAspect="1"/>
            </p:cNvPicPr>
            <p:nvPr/>
          </p:nvPicPr>
          <p:blipFill>
            <a:blip r:embed="rId7"/>
            <a:stretch>
              <a:fillRect/>
            </a:stretch>
          </p:blipFill>
          <p:spPr>
            <a:xfrm>
              <a:off x="6059392" y="3603040"/>
              <a:ext cx="2632364" cy="2124364"/>
            </a:xfrm>
            <a:prstGeom prst="rect">
              <a:avLst/>
            </a:prstGeom>
            <a:effectLst>
              <a:outerShdw blurRad="63500" sx="102000" sy="102000" algn="ctr" rotWithShape="0">
                <a:prstClr val="black">
                  <a:alpha val="40000"/>
                </a:prstClr>
              </a:outerShdw>
            </a:effectLst>
          </p:spPr>
        </p:pic>
        <p:sp>
          <p:nvSpPr>
            <p:cNvPr id="27" name="Rectangle 26">
              <a:extLst>
                <a:ext uri="{FF2B5EF4-FFF2-40B4-BE49-F238E27FC236}">
                  <a16:creationId xmlns:a16="http://schemas.microsoft.com/office/drawing/2014/main" id="{4A892C3C-364F-AC49-8CD3-8700E3C21B70}"/>
                </a:ext>
              </a:extLst>
            </p:cNvPr>
            <p:cNvSpPr/>
            <p:nvPr/>
          </p:nvSpPr>
          <p:spPr>
            <a:xfrm>
              <a:off x="1022597" y="5873387"/>
              <a:ext cx="1491658" cy="461665"/>
            </a:xfrm>
            <a:prstGeom prst="rect">
              <a:avLst/>
            </a:prstGeom>
          </p:spPr>
          <p:txBody>
            <a:bodyPr wrap="square">
              <a:spAutoFit/>
            </a:bodyPr>
            <a:lstStyle/>
            <a:p>
              <a:pPr algn="ctr"/>
              <a:r>
                <a:rPr lang="en-US" altLang="en-US" sz="2400" b="1" dirty="0">
                  <a:solidFill>
                    <a:srgbClr val="EB6E68"/>
                  </a:solidFill>
                </a:rPr>
                <a:t>Too Hard</a:t>
              </a:r>
              <a:endParaRPr lang="en-US" sz="2400" dirty="0">
                <a:solidFill>
                  <a:srgbClr val="EB6E68"/>
                </a:solidFill>
              </a:endParaRPr>
            </a:p>
          </p:txBody>
        </p:sp>
        <p:sp>
          <p:nvSpPr>
            <p:cNvPr id="29" name="Rectangle 28">
              <a:extLst>
                <a:ext uri="{FF2B5EF4-FFF2-40B4-BE49-F238E27FC236}">
                  <a16:creationId xmlns:a16="http://schemas.microsoft.com/office/drawing/2014/main" id="{07382913-A9CB-5140-ACD3-FE586B48D0D0}"/>
                </a:ext>
              </a:extLst>
            </p:cNvPr>
            <p:cNvSpPr/>
            <p:nvPr/>
          </p:nvSpPr>
          <p:spPr>
            <a:xfrm>
              <a:off x="3775217" y="5873387"/>
              <a:ext cx="1491658" cy="461665"/>
            </a:xfrm>
            <a:prstGeom prst="rect">
              <a:avLst/>
            </a:prstGeom>
          </p:spPr>
          <p:txBody>
            <a:bodyPr wrap="square">
              <a:spAutoFit/>
            </a:bodyPr>
            <a:lstStyle/>
            <a:p>
              <a:pPr algn="ctr"/>
              <a:r>
                <a:rPr lang="en-US" altLang="en-US" sz="2400" b="1" dirty="0">
                  <a:solidFill>
                    <a:srgbClr val="66BE58"/>
                  </a:solidFill>
                </a:rPr>
                <a:t>Too Easy</a:t>
              </a:r>
              <a:endParaRPr lang="en-US" sz="2400" dirty="0">
                <a:solidFill>
                  <a:srgbClr val="66BE58"/>
                </a:solidFill>
              </a:endParaRPr>
            </a:p>
          </p:txBody>
        </p:sp>
        <p:sp>
          <p:nvSpPr>
            <p:cNvPr id="30" name="Rectangle 29">
              <a:extLst>
                <a:ext uri="{FF2B5EF4-FFF2-40B4-BE49-F238E27FC236}">
                  <a16:creationId xmlns:a16="http://schemas.microsoft.com/office/drawing/2014/main" id="{CBB98D3B-3FDE-5A4A-A991-4C2F4116920E}"/>
                </a:ext>
              </a:extLst>
            </p:cNvPr>
            <p:cNvSpPr/>
            <p:nvPr/>
          </p:nvSpPr>
          <p:spPr>
            <a:xfrm>
              <a:off x="6629745" y="5911487"/>
              <a:ext cx="1491658" cy="461665"/>
            </a:xfrm>
            <a:prstGeom prst="rect">
              <a:avLst/>
            </a:prstGeom>
          </p:spPr>
          <p:txBody>
            <a:bodyPr wrap="square">
              <a:spAutoFit/>
            </a:bodyPr>
            <a:lstStyle/>
            <a:p>
              <a:pPr algn="ctr"/>
              <a:r>
                <a:rPr lang="en-US" altLang="en-US" sz="2400" b="1" dirty="0">
                  <a:solidFill>
                    <a:srgbClr val="0064A8"/>
                  </a:solidFill>
                </a:rPr>
                <a:t>Just Right</a:t>
              </a:r>
              <a:endParaRPr lang="en-US" sz="2400" dirty="0">
                <a:solidFill>
                  <a:srgbClr val="0064A8"/>
                </a:solidFill>
              </a:endParaRPr>
            </a:p>
          </p:txBody>
        </p:sp>
      </p:grpSp>
    </p:spTree>
    <p:extLst>
      <p:ext uri="{BB962C8B-B14F-4D97-AF65-F5344CB8AC3E}">
        <p14:creationId xmlns:p14="http://schemas.microsoft.com/office/powerpoint/2010/main" val="15097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25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
            <a:extLst>
              <a:ext uri="{FF2B5EF4-FFF2-40B4-BE49-F238E27FC236}">
                <a16:creationId xmlns:a16="http://schemas.microsoft.com/office/drawing/2014/main" id="{A77F790C-AF30-5A44-9650-015B2F09BD6C}"/>
              </a:ext>
            </a:extLst>
          </p:cNvPr>
          <p:cNvSpPr>
            <a:spLocks noChangeArrowheads="1"/>
          </p:cNvSpPr>
          <p:nvPr/>
        </p:nvSpPr>
        <p:spPr bwMode="auto">
          <a:xfrm>
            <a:off x="686885" y="1483898"/>
            <a:ext cx="7943850" cy="16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dirty="0"/>
              <a:t>Remember, the </a:t>
            </a:r>
            <a:r>
              <a:rPr lang="en-US" altLang="en-US" dirty="0"/>
              <a:t>Diagnostic </a:t>
            </a:r>
            <a:r>
              <a:rPr lang="en-US" altLang="en-US" b="1" dirty="0"/>
              <a:t>helps</a:t>
            </a:r>
            <a:r>
              <a:rPr lang="en-US" altLang="en-US" dirty="0"/>
              <a:t> </a:t>
            </a:r>
            <a:r>
              <a:rPr lang="en-US" altLang="en-US" b="1" dirty="0"/>
              <a:t>us</a:t>
            </a:r>
            <a:r>
              <a:rPr lang="en-US" altLang="en-US" dirty="0"/>
              <a:t>:</a:t>
            </a:r>
            <a:r>
              <a:rPr lang="en-US" altLang="en-US" b="1" dirty="0"/>
              <a:t> </a:t>
            </a:r>
          </a:p>
          <a:p>
            <a:pPr marL="457200" lvl="1" indent="0">
              <a:lnSpc>
                <a:spcPct val="150000"/>
              </a:lnSpc>
              <a:spcBef>
                <a:spcPct val="0"/>
              </a:spcBef>
              <a:buNone/>
            </a:pPr>
            <a:br>
              <a:rPr lang="en-US" altLang="en-US" sz="2400" dirty="0"/>
            </a:br>
            <a:endParaRPr lang="en-US" altLang="en-US" sz="2400" dirty="0"/>
          </a:p>
        </p:txBody>
      </p:sp>
      <p:sp>
        <p:nvSpPr>
          <p:cNvPr id="9" name="Rectangle 8">
            <a:extLst>
              <a:ext uri="{FF2B5EF4-FFF2-40B4-BE49-F238E27FC236}">
                <a16:creationId xmlns:a16="http://schemas.microsoft.com/office/drawing/2014/main" id="{ABAFBA45-E2D5-F149-B4FC-48F455BD2EB6}"/>
              </a:ext>
            </a:extLst>
          </p:cNvPr>
          <p:cNvSpPr/>
          <p:nvPr/>
        </p:nvSpPr>
        <p:spPr>
          <a:xfrm>
            <a:off x="4150383" y="4463647"/>
            <a:ext cx="4110617" cy="1077218"/>
          </a:xfrm>
          <a:prstGeom prst="rect">
            <a:avLst/>
          </a:prstGeom>
        </p:spPr>
        <p:txBody>
          <a:bodyPr wrap="square">
            <a:spAutoFit/>
          </a:bodyPr>
          <a:lstStyle/>
          <a:p>
            <a:pPr lvl="1" indent="-457200">
              <a:spcAft>
                <a:spcPts val="0"/>
              </a:spcAft>
              <a:buFont typeface="Arial" panose="020B0604020202020204" pitchFamily="34" charset="0"/>
              <a:buChar char="•"/>
            </a:pPr>
            <a:r>
              <a:rPr lang="en-US" altLang="en-US" sz="3200" dirty="0"/>
              <a:t>Make the best use </a:t>
            </a:r>
            <a:br>
              <a:rPr lang="en-US" altLang="en-US" sz="3200" dirty="0"/>
            </a:br>
            <a:r>
              <a:rPr lang="en-US" altLang="en-US" sz="3200" dirty="0"/>
              <a:t>of your learning time</a:t>
            </a:r>
            <a:endParaRPr lang="en-US" altLang="en-US" sz="2400" dirty="0"/>
          </a:p>
        </p:txBody>
      </p:sp>
      <p:grpSp>
        <p:nvGrpSpPr>
          <p:cNvPr id="3" name="Group 2">
            <a:extLst>
              <a:ext uri="{FF2B5EF4-FFF2-40B4-BE49-F238E27FC236}">
                <a16:creationId xmlns:a16="http://schemas.microsoft.com/office/drawing/2014/main" id="{A92F8A9B-9DD5-7646-B806-ED1C3A4103B1}"/>
              </a:ext>
            </a:extLst>
          </p:cNvPr>
          <p:cNvGrpSpPr/>
          <p:nvPr/>
        </p:nvGrpSpPr>
        <p:grpSpPr>
          <a:xfrm>
            <a:off x="619241" y="3429001"/>
            <a:ext cx="3171424" cy="2767506"/>
            <a:chOff x="1387060" y="4455732"/>
            <a:chExt cx="1009974" cy="881342"/>
          </a:xfrm>
          <a:effectLst>
            <a:outerShdw blurRad="63500" sx="102000" sy="102000" algn="ctr" rotWithShape="0">
              <a:prstClr val="black">
                <a:alpha val="40000"/>
              </a:prstClr>
            </a:outerShdw>
          </a:effectLst>
        </p:grpSpPr>
        <p:pic>
          <p:nvPicPr>
            <p:cNvPr id="12" name="Picture 11">
              <a:extLst>
                <a:ext uri="{FF2B5EF4-FFF2-40B4-BE49-F238E27FC236}">
                  <a16:creationId xmlns:a16="http://schemas.microsoft.com/office/drawing/2014/main" id="{F29040E8-409E-4846-822D-06FB94B0D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867" y="4455732"/>
              <a:ext cx="551167" cy="551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9D59D22-904D-1F47-9BB1-E95DAE6C5B72}"/>
                </a:ext>
              </a:extLst>
            </p:cNvPr>
            <p:cNvPicPr>
              <a:picLocks noChangeAspect="1"/>
            </p:cNvPicPr>
            <p:nvPr/>
          </p:nvPicPr>
          <p:blipFill>
            <a:blip r:embed="rId4"/>
            <a:stretch>
              <a:fillRect/>
            </a:stretch>
          </p:blipFill>
          <p:spPr>
            <a:xfrm>
              <a:off x="1387060" y="4616128"/>
              <a:ext cx="789801" cy="720946"/>
            </a:xfrm>
            <a:prstGeom prst="rect">
              <a:avLst/>
            </a:prstGeom>
          </p:spPr>
        </p:pic>
      </p:grpSp>
      <p:sp>
        <p:nvSpPr>
          <p:cNvPr id="10" name="Rectangle 9">
            <a:extLst>
              <a:ext uri="{FF2B5EF4-FFF2-40B4-BE49-F238E27FC236}">
                <a16:creationId xmlns:a16="http://schemas.microsoft.com/office/drawing/2014/main" id="{845E3066-58CE-474C-BBD0-6D72A2DD8D24}"/>
              </a:ext>
            </a:extLst>
          </p:cNvPr>
          <p:cNvSpPr/>
          <p:nvPr/>
        </p:nvSpPr>
        <p:spPr>
          <a:xfrm>
            <a:off x="4084722" y="2340017"/>
            <a:ext cx="4670894" cy="584775"/>
          </a:xfrm>
          <a:prstGeom prst="rect">
            <a:avLst/>
          </a:prstGeom>
        </p:spPr>
        <p:txBody>
          <a:bodyPr wrap="none">
            <a:spAutoFit/>
          </a:bodyPr>
          <a:lstStyle/>
          <a:p>
            <a:pPr marL="457200" indent="-457200">
              <a:buFont typeface="Arial" panose="020B0604020202020204" pitchFamily="34" charset="0"/>
              <a:buChar char="•"/>
            </a:pPr>
            <a:r>
              <a:rPr lang="en-US" altLang="en-US" sz="3200" dirty="0"/>
              <a:t>Find out what you know</a:t>
            </a:r>
            <a:endParaRPr lang="en-US" sz="3200" dirty="0"/>
          </a:p>
        </p:txBody>
      </p:sp>
      <p:pic>
        <p:nvPicPr>
          <p:cNvPr id="15" name="Picture 14">
            <a:extLst>
              <a:ext uri="{FF2B5EF4-FFF2-40B4-BE49-F238E27FC236}">
                <a16:creationId xmlns:a16="http://schemas.microsoft.com/office/drawing/2014/main" id="{811EC325-5ED0-4247-9785-AEB56907FC7C}"/>
              </a:ext>
            </a:extLst>
          </p:cNvPr>
          <p:cNvPicPr>
            <a:picLocks noChangeAspect="1"/>
          </p:cNvPicPr>
          <p:nvPr/>
        </p:nvPicPr>
        <p:blipFill>
          <a:blip r:embed="rId5"/>
          <a:stretch>
            <a:fillRect/>
          </a:stretch>
        </p:blipFill>
        <p:spPr>
          <a:xfrm>
            <a:off x="1530515" y="2121649"/>
            <a:ext cx="2305134" cy="4368129"/>
          </a:xfrm>
          <a:prstGeom prst="rect">
            <a:avLst/>
          </a:prstGeom>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3F693EBE-70C8-DE42-A3B6-53BDF31C80E5}"/>
              </a:ext>
            </a:extLst>
          </p:cNvPr>
          <p:cNvSpPr/>
          <p:nvPr/>
        </p:nvSpPr>
        <p:spPr>
          <a:xfrm>
            <a:off x="4084722" y="3155610"/>
            <a:ext cx="4546013" cy="1077218"/>
          </a:xfrm>
          <a:prstGeom prst="rect">
            <a:avLst/>
          </a:prstGeom>
        </p:spPr>
        <p:txBody>
          <a:bodyPr wrap="square">
            <a:spAutoFit/>
          </a:bodyPr>
          <a:lstStyle/>
          <a:p>
            <a:pPr marL="457200" indent="-457200">
              <a:buFont typeface="Arial" panose="020B0604020202020204" pitchFamily="34" charset="0"/>
              <a:buChar char="•"/>
            </a:pPr>
            <a:r>
              <a:rPr lang="en-US" altLang="en-US" sz="3200" dirty="0"/>
              <a:t>Understand what you</a:t>
            </a:r>
            <a:br>
              <a:rPr lang="en-US" altLang="en-US" sz="3200" dirty="0"/>
            </a:br>
            <a:r>
              <a:rPr lang="en-US" altLang="en-US" sz="3200" dirty="0"/>
              <a:t> are ready to learn</a:t>
            </a:r>
            <a:endParaRPr lang="en-US" sz="3200" dirty="0"/>
          </a:p>
        </p:txBody>
      </p:sp>
      <p:grpSp>
        <p:nvGrpSpPr>
          <p:cNvPr id="4" name="Group 3">
            <a:extLst>
              <a:ext uri="{FF2B5EF4-FFF2-40B4-BE49-F238E27FC236}">
                <a16:creationId xmlns:a16="http://schemas.microsoft.com/office/drawing/2014/main" id="{2E17ACB7-DA23-5042-9169-C6D0E75F2881}"/>
              </a:ext>
            </a:extLst>
          </p:cNvPr>
          <p:cNvGrpSpPr/>
          <p:nvPr/>
        </p:nvGrpSpPr>
        <p:grpSpPr>
          <a:xfrm>
            <a:off x="652160" y="3180966"/>
            <a:ext cx="3919839" cy="2565363"/>
            <a:chOff x="700157" y="3497045"/>
            <a:chExt cx="1687978" cy="1104708"/>
          </a:xfrm>
          <a:effectLst>
            <a:outerShdw blurRad="63500" sx="102000" sy="102000" algn="ctr" rotWithShape="0">
              <a:prstClr val="black">
                <a:alpha val="40000"/>
              </a:prstClr>
            </a:outerShdw>
          </a:effectLst>
        </p:grpSpPr>
        <p:pic>
          <p:nvPicPr>
            <p:cNvPr id="16" name="Picture 15">
              <a:extLst>
                <a:ext uri="{FF2B5EF4-FFF2-40B4-BE49-F238E27FC236}">
                  <a16:creationId xmlns:a16="http://schemas.microsoft.com/office/drawing/2014/main" id="{35ABEC06-48EF-CB47-B258-F5BB791FFEA0}"/>
                </a:ext>
              </a:extLst>
            </p:cNvPr>
            <p:cNvPicPr>
              <a:picLocks noChangeAspect="1"/>
            </p:cNvPicPr>
            <p:nvPr/>
          </p:nvPicPr>
          <p:blipFill>
            <a:blip r:embed="rId6"/>
            <a:stretch>
              <a:fillRect/>
            </a:stretch>
          </p:blipFill>
          <p:spPr>
            <a:xfrm>
              <a:off x="700157" y="3508792"/>
              <a:ext cx="1057137" cy="831672"/>
            </a:xfrm>
            <a:prstGeom prst="rect">
              <a:avLst/>
            </a:prstGeom>
          </p:spPr>
        </p:pic>
        <p:pic>
          <p:nvPicPr>
            <p:cNvPr id="6" name="Picture 5">
              <a:extLst>
                <a:ext uri="{FF2B5EF4-FFF2-40B4-BE49-F238E27FC236}">
                  <a16:creationId xmlns:a16="http://schemas.microsoft.com/office/drawing/2014/main" id="{B4C62460-7C45-5349-8460-1D556DC8F3E5}"/>
                </a:ext>
              </a:extLst>
            </p:cNvPr>
            <p:cNvPicPr>
              <a:picLocks noChangeAspect="1"/>
            </p:cNvPicPr>
            <p:nvPr/>
          </p:nvPicPr>
          <p:blipFill>
            <a:blip r:embed="rId7"/>
            <a:stretch>
              <a:fillRect/>
            </a:stretch>
          </p:blipFill>
          <p:spPr>
            <a:xfrm flipH="1">
              <a:off x="1409467" y="3497045"/>
              <a:ext cx="978668" cy="1104708"/>
            </a:xfrm>
            <a:prstGeom prst="rect">
              <a:avLst/>
            </a:prstGeom>
            <a:effectLst>
              <a:outerShdw blurRad="63500" sx="102000" sy="102000" algn="ctr" rotWithShape="0">
                <a:prstClr val="black">
                  <a:alpha val="40000"/>
                </a:prstClr>
              </a:outerShdw>
            </a:effectLst>
          </p:spPr>
        </p:pic>
      </p:grpSp>
      <p:sp>
        <p:nvSpPr>
          <p:cNvPr id="25" name="Rounded Rectangle 24">
            <a:extLst>
              <a:ext uri="{FF2B5EF4-FFF2-40B4-BE49-F238E27FC236}">
                <a16:creationId xmlns:a16="http://schemas.microsoft.com/office/drawing/2014/main" id="{E2D60FF5-8EDA-4642-9A3A-016ED5E902B1}"/>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ectangle 25">
            <a:extLst>
              <a:ext uri="{FF2B5EF4-FFF2-40B4-BE49-F238E27FC236}">
                <a16:creationId xmlns:a16="http://schemas.microsoft.com/office/drawing/2014/main" id="{8A867D7E-EFDD-544E-AF2D-9FF432394D51}"/>
              </a:ext>
            </a:extLst>
          </p:cNvPr>
          <p:cNvSpPr/>
          <p:nvPr/>
        </p:nvSpPr>
        <p:spPr>
          <a:xfrm>
            <a:off x="652160" y="368222"/>
            <a:ext cx="8481219" cy="769441"/>
          </a:xfrm>
          <a:prstGeom prst="rect">
            <a:avLst/>
          </a:prstGeom>
        </p:spPr>
        <p:txBody>
          <a:bodyPr wrap="square">
            <a:spAutoFit/>
          </a:bodyPr>
          <a:lstStyle/>
          <a:p>
            <a:pPr>
              <a:defRPr/>
            </a:pPr>
            <a:r>
              <a:rPr lang="en-US" altLang="en-US" sz="4400" b="1" dirty="0"/>
              <a:t>Why take the </a:t>
            </a:r>
            <a:r>
              <a:rPr lang="en-US" altLang="en-US" sz="4400" b="1" i="1" dirty="0" err="1"/>
              <a:t>i</a:t>
            </a:r>
            <a:r>
              <a:rPr lang="en-US" altLang="en-US" sz="4400" b="1" i="1" dirty="0"/>
              <a:t>-Ready</a:t>
            </a:r>
            <a:r>
              <a:rPr lang="en-US" altLang="en-US" sz="4400" b="1" dirty="0"/>
              <a:t> </a:t>
            </a:r>
            <a:r>
              <a:rPr lang="en-US" altLang="en-US" sz="4400" b="1" i="1" dirty="0"/>
              <a:t>Diagnostic</a:t>
            </a:r>
            <a:r>
              <a:rPr lang="en-US" altLang="en-US" sz="4400" b="1" dirty="0"/>
              <a:t>?</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2F64CC74-C11F-9347-9C00-5431433462C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B4632FD5-FC4B-F144-8F84-C3AA85FF6FC0}"/>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pic>
        <p:nvPicPr>
          <p:cNvPr id="5" name="Picture 4">
            <a:extLst>
              <a:ext uri="{FF2B5EF4-FFF2-40B4-BE49-F238E27FC236}">
                <a16:creationId xmlns:a16="http://schemas.microsoft.com/office/drawing/2014/main" id="{703847C4-4C80-1843-A817-40FC021F3D97}"/>
              </a:ext>
            </a:extLst>
          </p:cNvPr>
          <p:cNvPicPr>
            <a:picLocks noChangeAspect="1"/>
          </p:cNvPicPr>
          <p:nvPr/>
        </p:nvPicPr>
        <p:blipFill>
          <a:blip r:embed="rId2"/>
          <a:srcRect/>
          <a:stretch/>
        </p:blipFill>
        <p:spPr>
          <a:xfrm>
            <a:off x="142065" y="1674275"/>
            <a:ext cx="8910670" cy="4815503"/>
          </a:xfrm>
          <a:prstGeom prst="rect">
            <a:avLst/>
          </a:prstGeom>
        </p:spPr>
      </p:pic>
    </p:spTree>
    <p:extLst>
      <p:ext uri="{BB962C8B-B14F-4D97-AF65-F5344CB8AC3E}">
        <p14:creationId xmlns:p14="http://schemas.microsoft.com/office/powerpoint/2010/main" val="643553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E8945BA-62DB-BB40-B04A-9D8379ED509C}"/>
              </a:ext>
            </a:extLst>
          </p:cNvPr>
          <p:cNvSpPr/>
          <p:nvPr/>
        </p:nvSpPr>
        <p:spPr>
          <a:xfrm>
            <a:off x="-941724"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C3A6C2FC-D825-B846-92D0-75B2716F65C3}"/>
              </a:ext>
            </a:extLst>
          </p:cNvPr>
          <p:cNvSpPr/>
          <p:nvPr/>
        </p:nvSpPr>
        <p:spPr>
          <a:xfrm>
            <a:off x="532239" y="368222"/>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pic>
        <p:nvPicPr>
          <p:cNvPr id="16" name="Picture 15">
            <a:extLst>
              <a:ext uri="{FF2B5EF4-FFF2-40B4-BE49-F238E27FC236}">
                <a16:creationId xmlns:a16="http://schemas.microsoft.com/office/drawing/2014/main" id="{B922C9F7-71FC-274F-83B5-B9215E6CA9DF}"/>
              </a:ext>
            </a:extLst>
          </p:cNvPr>
          <p:cNvPicPr>
            <a:picLocks noChangeAspect="1"/>
          </p:cNvPicPr>
          <p:nvPr/>
        </p:nvPicPr>
        <p:blipFill>
          <a:blip r:embed="rId2"/>
          <a:srcRect/>
          <a:stretch/>
        </p:blipFill>
        <p:spPr>
          <a:xfrm>
            <a:off x="169254" y="1674275"/>
            <a:ext cx="8805491" cy="4815503"/>
          </a:xfrm>
          <a:prstGeom prst="rect">
            <a:avLst/>
          </a:prstGeom>
        </p:spPr>
      </p:pic>
      <p:sp>
        <p:nvSpPr>
          <p:cNvPr id="17" name="Rounded Rectangle 16">
            <a:extLst>
              <a:ext uri="{FF2B5EF4-FFF2-40B4-BE49-F238E27FC236}">
                <a16:creationId xmlns:a16="http://schemas.microsoft.com/office/drawing/2014/main" id="{4DCC6D92-7101-454C-9674-4EAA29451454}"/>
              </a:ext>
            </a:extLst>
          </p:cNvPr>
          <p:cNvSpPr/>
          <p:nvPr/>
        </p:nvSpPr>
        <p:spPr>
          <a:xfrm>
            <a:off x="3822700" y="3195203"/>
            <a:ext cx="1549400" cy="150655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ECD47F5-9B23-A246-BF18-82A66191736C}"/>
              </a:ext>
            </a:extLst>
          </p:cNvPr>
          <p:cNvGrpSpPr/>
          <p:nvPr/>
        </p:nvGrpSpPr>
        <p:grpSpPr>
          <a:xfrm>
            <a:off x="2496040" y="5183725"/>
            <a:ext cx="4203701" cy="1034551"/>
            <a:chOff x="-113925" y="2251219"/>
            <a:chExt cx="3950840" cy="1132915"/>
          </a:xfrm>
          <a:solidFill>
            <a:schemeClr val="bg1">
              <a:lumMod val="85000"/>
            </a:schemeClr>
          </a:solidFill>
        </p:grpSpPr>
        <p:sp>
          <p:nvSpPr>
            <p:cNvPr id="10" name="Rounded Rectangle 9">
              <a:extLst>
                <a:ext uri="{FF2B5EF4-FFF2-40B4-BE49-F238E27FC236}">
                  <a16:creationId xmlns:a16="http://schemas.microsoft.com/office/drawing/2014/main" id="{E1CEC96D-171A-104B-A897-A4C140B6A7D3}"/>
                </a:ext>
              </a:extLst>
            </p:cNvPr>
            <p:cNvSpPr/>
            <p:nvPr/>
          </p:nvSpPr>
          <p:spPr>
            <a:xfrm>
              <a:off x="-113925" y="2251219"/>
              <a:ext cx="3950840"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9853FB7-8A4F-FC49-B0B0-F64141EDB48C}"/>
                </a:ext>
              </a:extLst>
            </p:cNvPr>
            <p:cNvSpPr txBox="1"/>
            <p:nvPr/>
          </p:nvSpPr>
          <p:spPr>
            <a:xfrm>
              <a:off x="67879" y="2281357"/>
              <a:ext cx="3616938" cy="1044822"/>
            </a:xfrm>
            <a:prstGeom prst="rect">
              <a:avLst/>
            </a:prstGeom>
            <a:noFill/>
          </p:spPr>
          <p:txBody>
            <a:bodyPr wrap="square" rtlCol="0">
              <a:spAutoFit/>
            </a:bodyPr>
            <a:lstStyle/>
            <a:p>
              <a:pPr algn="ctr"/>
              <a:r>
                <a:rPr lang="en-US" sz="2800" dirty="0"/>
                <a:t>Select the </a:t>
              </a:r>
              <a:r>
                <a:rPr lang="en-US" sz="2800" b="1" dirty="0"/>
                <a:t>green button </a:t>
              </a:r>
              <a:br>
                <a:rPr lang="en-US" sz="2800" b="1" dirty="0"/>
              </a:br>
              <a:r>
                <a:rPr lang="en-US" sz="2800" dirty="0"/>
                <a:t>to start your Diagnostic.</a:t>
              </a:r>
            </a:p>
          </p:txBody>
        </p:sp>
      </p:grpSp>
    </p:spTree>
    <p:extLst>
      <p:ext uri="{BB962C8B-B14F-4D97-AF65-F5344CB8AC3E}">
        <p14:creationId xmlns:p14="http://schemas.microsoft.com/office/powerpoint/2010/main" val="280251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629987F-41C4-0149-AA8D-0C4DD986F4EF}"/>
              </a:ext>
            </a:extLst>
          </p:cNvPr>
          <p:cNvSpPr txBox="1"/>
          <p:nvPr/>
        </p:nvSpPr>
        <p:spPr>
          <a:xfrm>
            <a:off x="4962217" y="4673923"/>
            <a:ext cx="3469341" cy="1569660"/>
          </a:xfrm>
          <a:prstGeom prst="rect">
            <a:avLst/>
          </a:prstGeom>
          <a:noFill/>
        </p:spPr>
        <p:txBody>
          <a:bodyPr wrap="square" rtlCol="0">
            <a:spAutoFit/>
          </a:bodyPr>
          <a:lstStyle/>
          <a:p>
            <a:pPr algn="ctr"/>
            <a:r>
              <a:rPr lang="en-US" sz="3200" dirty="0"/>
              <a:t>You must </a:t>
            </a:r>
            <a:r>
              <a:rPr lang="en-US" sz="3200" b="1" dirty="0"/>
              <a:t>click on all of them </a:t>
            </a:r>
            <a:r>
              <a:rPr lang="en-US" sz="3200" dirty="0"/>
              <a:t>before you can </a:t>
            </a:r>
            <a:r>
              <a:rPr lang="en-US" sz="3200" b="1" dirty="0"/>
              <a:t>press start</a:t>
            </a:r>
            <a:r>
              <a:rPr lang="en-US" sz="3200" dirty="0"/>
              <a:t>. </a:t>
            </a:r>
          </a:p>
        </p:txBody>
      </p:sp>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4650658"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3838938"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
        <p:nvSpPr>
          <p:cNvPr id="11" name="TextBox 10">
            <a:extLst>
              <a:ext uri="{FF2B5EF4-FFF2-40B4-BE49-F238E27FC236}">
                <a16:creationId xmlns:a16="http://schemas.microsoft.com/office/drawing/2014/main" id="{FEAB7C9B-B199-A147-9EE2-F6F32E7C103F}"/>
              </a:ext>
            </a:extLst>
          </p:cNvPr>
          <p:cNvSpPr txBox="1"/>
          <p:nvPr/>
        </p:nvSpPr>
        <p:spPr>
          <a:xfrm>
            <a:off x="4336891" y="4673923"/>
            <a:ext cx="4860823" cy="1569660"/>
          </a:xfrm>
          <a:prstGeom prst="rect">
            <a:avLst/>
          </a:prstGeom>
          <a:noFill/>
        </p:spPr>
        <p:txBody>
          <a:bodyPr wrap="square" rtlCol="0">
            <a:spAutoFit/>
          </a:bodyPr>
          <a:lstStyle/>
          <a:p>
            <a:pPr algn="ctr"/>
            <a:r>
              <a:rPr lang="en-US" sz="3200" b="1" dirty="0"/>
              <a:t>Click on each button </a:t>
            </a:r>
            <a:br>
              <a:rPr lang="en-US" sz="3200" dirty="0"/>
            </a:br>
            <a:r>
              <a:rPr lang="en-US" sz="3200" b="1" dirty="0"/>
              <a:t>to watch a video </a:t>
            </a:r>
            <a:br>
              <a:rPr lang="en-US" sz="3200" dirty="0"/>
            </a:br>
            <a:r>
              <a:rPr lang="en-US" sz="3200" dirty="0"/>
              <a:t>about each tool. </a:t>
            </a:r>
          </a:p>
        </p:txBody>
      </p:sp>
    </p:spTree>
    <p:extLst>
      <p:ext uri="{BB962C8B-B14F-4D97-AF65-F5344CB8AC3E}">
        <p14:creationId xmlns:p14="http://schemas.microsoft.com/office/powerpoint/2010/main" val="17543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2"/>
          <a:srcRect/>
          <a:stretch/>
        </p:blipFill>
        <p:spPr>
          <a:xfrm>
            <a:off x="892801" y="2339397"/>
            <a:ext cx="7557023" cy="4132747"/>
          </a:xfrm>
          <a:prstGeom prst="rect">
            <a:avLst/>
          </a:prstGeom>
        </p:spPr>
      </p:pic>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Student Survey</a:t>
            </a:r>
            <a:endParaRPr lang="en-US" sz="4400"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260568" y="1375012"/>
            <a:ext cx="8622865" cy="1077218"/>
            <a:chOff x="399011" y="5626961"/>
            <a:chExt cx="8157303"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399011" y="5641982"/>
              <a:ext cx="8157303" cy="1024344"/>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542629" y="5626961"/>
              <a:ext cx="7863910" cy="1077218"/>
            </a:xfrm>
            <a:prstGeom prst="rect">
              <a:avLst/>
            </a:prstGeom>
          </p:spPr>
          <p:txBody>
            <a:bodyPr wrap="square">
              <a:spAutoFit/>
            </a:bodyPr>
            <a:lstStyle/>
            <a:p>
              <a:r>
                <a:rPr lang="en-US" sz="3200" dirty="0"/>
                <a:t>Once you </a:t>
              </a:r>
              <a:r>
                <a:rPr lang="en-US" sz="3200" b="1" dirty="0"/>
                <a:t>START</a:t>
              </a:r>
              <a:r>
                <a:rPr lang="en-US" sz="3200" dirty="0"/>
                <a:t> or </a:t>
              </a:r>
              <a:r>
                <a:rPr lang="en-US" sz="3200" b="1" dirty="0"/>
                <a:t>RESUME</a:t>
              </a:r>
              <a:r>
                <a:rPr lang="en-US" sz="3200" dirty="0"/>
                <a:t> your Diagnostic, you will see this question pop up on your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617515" y="2970943"/>
            <a:ext cx="2442356" cy="1681485"/>
            <a:chOff x="122424" y="2338929"/>
            <a:chExt cx="2442356" cy="1841358"/>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122424" y="2338929"/>
              <a:ext cx="2266982" cy="1841358"/>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297799" y="2391256"/>
              <a:ext cx="2266981" cy="1718900"/>
            </a:xfrm>
            <a:prstGeom prst="rect">
              <a:avLst/>
            </a:prstGeom>
            <a:noFill/>
          </p:spPr>
          <p:txBody>
            <a:bodyPr wrap="square" rtlCol="0">
              <a:spAutoFit/>
            </a:bodyPr>
            <a:lstStyle/>
            <a:p>
              <a:r>
                <a:rPr lang="en-US" sz="2400" dirty="0"/>
                <a:t>Click </a:t>
              </a:r>
              <a:r>
                <a:rPr lang="en-US" sz="2400" b="1" dirty="0">
                  <a:solidFill>
                    <a:srgbClr val="0070C0"/>
                  </a:solidFill>
                </a:rPr>
                <a:t>YES</a:t>
              </a:r>
              <a:r>
                <a:rPr lang="en-US" sz="2400" b="1" dirty="0"/>
                <a:t> </a:t>
              </a:r>
              <a:r>
                <a:rPr lang="en-US" sz="2400" dirty="0"/>
                <a:t>if you are taking the Diagnostic at </a:t>
              </a:r>
              <a:r>
                <a:rPr lang="en-US" sz="2400" b="1" dirty="0">
                  <a:solidFill>
                    <a:srgbClr val="0070C0"/>
                  </a:solidFill>
                </a:rPr>
                <a:t>SCHOOL</a:t>
              </a:r>
              <a:r>
                <a:rPr lang="en-US" sz="2400" dirty="0"/>
                <a:t>. </a:t>
              </a:r>
            </a:p>
          </p:txBody>
        </p:sp>
      </p:grpSp>
      <p:grpSp>
        <p:nvGrpSpPr>
          <p:cNvPr id="17" name="Group 16">
            <a:extLst>
              <a:ext uri="{FF2B5EF4-FFF2-40B4-BE49-F238E27FC236}">
                <a16:creationId xmlns:a16="http://schemas.microsoft.com/office/drawing/2014/main" id="{DCE38E2D-5F33-3143-8C5C-C435AB16B829}"/>
              </a:ext>
            </a:extLst>
          </p:cNvPr>
          <p:cNvGrpSpPr/>
          <p:nvPr/>
        </p:nvGrpSpPr>
        <p:grpSpPr>
          <a:xfrm>
            <a:off x="628667" y="2959793"/>
            <a:ext cx="2442356" cy="1692636"/>
            <a:chOff x="122424" y="2338930"/>
            <a:chExt cx="2442356" cy="1853569"/>
          </a:xfrm>
          <a:solidFill>
            <a:schemeClr val="bg1">
              <a:lumMod val="85000"/>
            </a:schemeClr>
          </a:solidFill>
        </p:grpSpPr>
        <p:sp>
          <p:nvSpPr>
            <p:cNvPr id="18" name="Rounded Rectangle 17">
              <a:extLst>
                <a:ext uri="{FF2B5EF4-FFF2-40B4-BE49-F238E27FC236}">
                  <a16:creationId xmlns:a16="http://schemas.microsoft.com/office/drawing/2014/main" id="{E56819B0-FB0D-5F42-B5F5-277FCCEF4E4C}"/>
                </a:ext>
              </a:extLst>
            </p:cNvPr>
            <p:cNvSpPr/>
            <p:nvPr/>
          </p:nvSpPr>
          <p:spPr>
            <a:xfrm>
              <a:off x="122424" y="2338930"/>
              <a:ext cx="2266982" cy="1853569"/>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3C2E80-5D28-D94B-9BC0-3E4DC0D0090D}"/>
                </a:ext>
              </a:extLst>
            </p:cNvPr>
            <p:cNvSpPr txBox="1"/>
            <p:nvPr/>
          </p:nvSpPr>
          <p:spPr>
            <a:xfrm>
              <a:off x="297799" y="2391256"/>
              <a:ext cx="2266981" cy="1718900"/>
            </a:xfrm>
            <a:prstGeom prst="rect">
              <a:avLst/>
            </a:prstGeom>
            <a:noFill/>
          </p:spPr>
          <p:txBody>
            <a:bodyPr wrap="square" rtlCol="0">
              <a:spAutoFit/>
            </a:bodyPr>
            <a:lstStyle/>
            <a:p>
              <a:r>
                <a:rPr lang="en-US" sz="2400" dirty="0"/>
                <a:t>Click </a:t>
              </a:r>
              <a:r>
                <a:rPr lang="en-US" sz="2400" b="1" dirty="0">
                  <a:solidFill>
                    <a:srgbClr val="0070C0"/>
                  </a:solidFill>
                </a:rPr>
                <a:t>No</a:t>
              </a:r>
              <a:r>
                <a:rPr lang="en-US" sz="2400" b="1" dirty="0"/>
                <a:t> </a:t>
              </a:r>
              <a:r>
                <a:rPr lang="en-US" sz="2400" dirty="0"/>
                <a:t>if you are taking the Diagnostic at </a:t>
              </a:r>
              <a:r>
                <a:rPr lang="en-US" sz="2400" b="1" dirty="0">
                  <a:solidFill>
                    <a:srgbClr val="0070C0"/>
                  </a:solidFill>
                </a:rPr>
                <a:t>HOME</a:t>
              </a:r>
              <a:r>
                <a:rPr lang="en-US" sz="2400" dirty="0"/>
                <a:t>. </a:t>
              </a:r>
            </a:p>
          </p:txBody>
        </p:sp>
      </p:grpSp>
      <p:grpSp>
        <p:nvGrpSpPr>
          <p:cNvPr id="20" name="Group 19">
            <a:extLst>
              <a:ext uri="{FF2B5EF4-FFF2-40B4-BE49-F238E27FC236}">
                <a16:creationId xmlns:a16="http://schemas.microsoft.com/office/drawing/2014/main" id="{0FAE1249-07C8-D74A-AB26-5DDBE76213B2}"/>
              </a:ext>
            </a:extLst>
          </p:cNvPr>
          <p:cNvGrpSpPr/>
          <p:nvPr/>
        </p:nvGrpSpPr>
        <p:grpSpPr>
          <a:xfrm>
            <a:off x="6124984" y="5279152"/>
            <a:ext cx="1985945" cy="1284740"/>
            <a:chOff x="5864514" y="3202418"/>
            <a:chExt cx="1985945" cy="1284740"/>
          </a:xfrm>
        </p:grpSpPr>
        <p:sp>
          <p:nvSpPr>
            <p:cNvPr id="21" name="Rounded Rectangle 20">
              <a:extLst>
                <a:ext uri="{FF2B5EF4-FFF2-40B4-BE49-F238E27FC236}">
                  <a16:creationId xmlns:a16="http://schemas.microsoft.com/office/drawing/2014/main" id="{E0C56F0B-4FD4-C149-A183-DC34D4C43E56}"/>
                </a:ext>
              </a:extLst>
            </p:cNvPr>
            <p:cNvSpPr/>
            <p:nvPr/>
          </p:nvSpPr>
          <p:spPr>
            <a:xfrm>
              <a:off x="5864514" y="3202418"/>
              <a:ext cx="1985945" cy="1284740"/>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7AA373F-92D2-4045-BA4F-FA51AE2DE4B6}"/>
                </a:ext>
              </a:extLst>
            </p:cNvPr>
            <p:cNvSpPr txBox="1"/>
            <p:nvPr/>
          </p:nvSpPr>
          <p:spPr>
            <a:xfrm>
              <a:off x="5981847" y="3286829"/>
              <a:ext cx="1751278" cy="1200329"/>
            </a:xfrm>
            <a:prstGeom prst="rect">
              <a:avLst/>
            </a:prstGeom>
            <a:noFill/>
          </p:spPr>
          <p:txBody>
            <a:bodyPr wrap="square" rtlCol="0">
              <a:spAutoFit/>
            </a:bodyPr>
            <a:lstStyle/>
            <a:p>
              <a:r>
                <a:rPr lang="en-US" sz="2400" dirty="0"/>
                <a:t>Click the </a:t>
              </a:r>
              <a:r>
                <a:rPr lang="en-US" sz="2400" b="1" dirty="0"/>
                <a:t>green arrow </a:t>
              </a:r>
              <a:r>
                <a:rPr lang="en-US" sz="2400" dirty="0"/>
                <a:t>to move on.</a:t>
              </a:r>
            </a:p>
          </p:txBody>
        </p:sp>
      </p:grpSp>
      <p:sp>
        <p:nvSpPr>
          <p:cNvPr id="23" name="Rounded Rectangle 22">
            <a:extLst>
              <a:ext uri="{FF2B5EF4-FFF2-40B4-BE49-F238E27FC236}">
                <a16:creationId xmlns:a16="http://schemas.microsoft.com/office/drawing/2014/main" id="{01AB9A82-8B1E-B646-B51C-0D530D377DBD}"/>
              </a:ext>
            </a:extLst>
          </p:cNvPr>
          <p:cNvSpPr/>
          <p:nvPr/>
        </p:nvSpPr>
        <p:spPr>
          <a:xfrm>
            <a:off x="5026421" y="4953000"/>
            <a:ext cx="759668" cy="772193"/>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EE7B6ABE-CB9A-0047-9C10-99870DE14C32}"/>
              </a:ext>
            </a:extLst>
          </p:cNvPr>
          <p:cNvSpPr/>
          <p:nvPr/>
        </p:nvSpPr>
        <p:spPr>
          <a:xfrm>
            <a:off x="3879004" y="4296828"/>
            <a:ext cx="877295" cy="256122"/>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B826ADF-E1D9-1249-AEBD-29F9F29DF13A}"/>
              </a:ext>
            </a:extLst>
          </p:cNvPr>
          <p:cNvSpPr/>
          <p:nvPr/>
        </p:nvSpPr>
        <p:spPr>
          <a:xfrm>
            <a:off x="3879004" y="4652428"/>
            <a:ext cx="877295" cy="256122"/>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6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4892352D-4EF1-634D-BBDA-A7FA75789DC8}"/>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Rectangle 36">
            <a:extLst>
              <a:ext uri="{FF2B5EF4-FFF2-40B4-BE49-F238E27FC236}">
                <a16:creationId xmlns:a16="http://schemas.microsoft.com/office/drawing/2014/main" id="{78FCA8A7-2EB1-CC41-A9D9-5060D5DA42F4}"/>
              </a:ext>
            </a:extLst>
          </p:cNvPr>
          <p:cNvSpPr/>
          <p:nvPr/>
        </p:nvSpPr>
        <p:spPr>
          <a:xfrm>
            <a:off x="1522854" y="1715036"/>
            <a:ext cx="6112764" cy="584775"/>
          </a:xfrm>
          <a:prstGeom prst="rect">
            <a:avLst/>
          </a:prstGeom>
        </p:spPr>
        <p:txBody>
          <a:bodyPr wrap="none">
            <a:spAutoFit/>
          </a:bodyPr>
          <a:lstStyle/>
          <a:p>
            <a:pPr algn="ctr"/>
            <a:r>
              <a:rPr lang="en-US" sz="3200" dirty="0">
                <a:solidFill>
                  <a:srgbClr val="222222"/>
                </a:solidFill>
                <a:latin typeface="+mn-lt"/>
              </a:rPr>
              <a:t>You will get to try this on your own!</a:t>
            </a:r>
            <a:endParaRPr lang="en-US" sz="3200" dirty="0">
              <a:latin typeface="+mn-lt"/>
            </a:endParaRPr>
          </a:p>
        </p:txBody>
      </p:sp>
      <p:sp>
        <p:nvSpPr>
          <p:cNvPr id="38" name="Rectangle 37">
            <a:extLst>
              <a:ext uri="{FF2B5EF4-FFF2-40B4-BE49-F238E27FC236}">
                <a16:creationId xmlns:a16="http://schemas.microsoft.com/office/drawing/2014/main" id="{6CA46F85-9C7A-C64C-82A9-F4989518C208}"/>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Introductory Demo Videos </a:t>
            </a:r>
            <a:endParaRPr lang="en-US" sz="4400" b="1" dirty="0">
              <a:latin typeface="+mn-lt"/>
            </a:endParaRPr>
          </a:p>
        </p:txBody>
      </p:sp>
      <p:grpSp>
        <p:nvGrpSpPr>
          <p:cNvPr id="39" name="Group 38">
            <a:extLst>
              <a:ext uri="{FF2B5EF4-FFF2-40B4-BE49-F238E27FC236}">
                <a16:creationId xmlns:a16="http://schemas.microsoft.com/office/drawing/2014/main" id="{4732D416-9917-7A48-B822-97B1D1EAB483}"/>
              </a:ext>
            </a:extLst>
          </p:cNvPr>
          <p:cNvGrpSpPr/>
          <p:nvPr/>
        </p:nvGrpSpPr>
        <p:grpSpPr>
          <a:xfrm>
            <a:off x="7311031" y="-672501"/>
            <a:ext cx="1345001" cy="1345001"/>
            <a:chOff x="7311031" y="-648171"/>
            <a:chExt cx="1345001" cy="1345001"/>
          </a:xfrm>
        </p:grpSpPr>
        <p:sp>
          <p:nvSpPr>
            <p:cNvPr id="40" name="Rounded Rectangle 39">
              <a:extLst>
                <a:ext uri="{FF2B5EF4-FFF2-40B4-BE49-F238E27FC236}">
                  <a16:creationId xmlns:a16="http://schemas.microsoft.com/office/drawing/2014/main" id="{B277D591-150A-2A4D-9FBB-D13021927CC8}"/>
                </a:ext>
              </a:extLst>
            </p:cNvPr>
            <p:cNvSpPr/>
            <p:nvPr/>
          </p:nvSpPr>
          <p:spPr>
            <a:xfrm>
              <a:off x="7311031" y="-648171"/>
              <a:ext cx="1345001" cy="1345001"/>
            </a:xfrm>
            <a:prstGeom prst="roundRect">
              <a:avLst/>
            </a:prstGeom>
            <a:solidFill>
              <a:srgbClr val="95BC3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38C9B85A-F0CF-6842-ABA4-5A46007A1E02}"/>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grpSp>
        <p:nvGrpSpPr>
          <p:cNvPr id="19" name="Group 18">
            <a:extLst>
              <a:ext uri="{FF2B5EF4-FFF2-40B4-BE49-F238E27FC236}">
                <a16:creationId xmlns:a16="http://schemas.microsoft.com/office/drawing/2014/main" id="{1E3F9216-159C-B741-B21D-61146A3E0B6E}"/>
              </a:ext>
            </a:extLst>
          </p:cNvPr>
          <p:cNvGrpSpPr/>
          <p:nvPr/>
        </p:nvGrpSpPr>
        <p:grpSpPr>
          <a:xfrm>
            <a:off x="2918277" y="3039054"/>
            <a:ext cx="3372464" cy="779892"/>
            <a:chOff x="2885768" y="2500170"/>
            <a:chExt cx="3372464" cy="779892"/>
          </a:xfrm>
        </p:grpSpPr>
        <p:sp>
          <p:nvSpPr>
            <p:cNvPr id="20" name="Rounded Rectangle 19">
              <a:extLst>
                <a:ext uri="{FF2B5EF4-FFF2-40B4-BE49-F238E27FC236}">
                  <a16:creationId xmlns:a16="http://schemas.microsoft.com/office/drawing/2014/main" id="{7023CA05-D6D9-BD4A-B2EA-EE15870B37CC}"/>
                </a:ext>
              </a:extLst>
            </p:cNvPr>
            <p:cNvSpPr/>
            <p:nvPr/>
          </p:nvSpPr>
          <p:spPr>
            <a:xfrm>
              <a:off x="2885768" y="2500170"/>
              <a:ext cx="3372464" cy="779892"/>
            </a:xfrm>
            <a:prstGeom prst="roundRect">
              <a:avLst/>
            </a:prstGeom>
            <a:solidFill>
              <a:srgbClr val="3C82C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2DE90B4-737D-0149-999E-A1EF7B9B4858}"/>
                </a:ext>
              </a:extLst>
            </p:cNvPr>
            <p:cNvGrpSpPr/>
            <p:nvPr/>
          </p:nvGrpSpPr>
          <p:grpSpPr>
            <a:xfrm>
              <a:off x="3560190" y="2549429"/>
              <a:ext cx="2526890" cy="677950"/>
              <a:chOff x="2927099" y="2572029"/>
              <a:chExt cx="2526890" cy="677950"/>
            </a:xfrm>
          </p:grpSpPr>
          <p:sp>
            <p:nvSpPr>
              <p:cNvPr id="22" name="TextBox 21">
                <a:extLst>
                  <a:ext uri="{FF2B5EF4-FFF2-40B4-BE49-F238E27FC236}">
                    <a16:creationId xmlns:a16="http://schemas.microsoft.com/office/drawing/2014/main" id="{9974C6BE-7E30-4041-A7C1-1B4DC29801AA}"/>
                  </a:ext>
                </a:extLst>
              </p:cNvPr>
              <p:cNvSpPr txBox="1"/>
              <p:nvPr/>
            </p:nvSpPr>
            <p:spPr>
              <a:xfrm>
                <a:off x="2927099" y="2603648"/>
                <a:ext cx="2526890" cy="646331"/>
              </a:xfrm>
              <a:prstGeom prst="rect">
                <a:avLst/>
              </a:prstGeom>
              <a:noFill/>
            </p:spPr>
            <p:txBody>
              <a:bodyPr wrap="square" rtlCol="0">
                <a:spAutoFit/>
              </a:bodyPr>
              <a:lstStyle/>
              <a:p>
                <a:r>
                  <a:rPr lang="en-US" sz="3600" b="1" dirty="0"/>
                  <a:t>MATH</a:t>
                </a:r>
              </a:p>
            </p:txBody>
          </p:sp>
          <p:pic>
            <p:nvPicPr>
              <p:cNvPr id="23" name="Picture 22">
                <a:extLst>
                  <a:ext uri="{FF2B5EF4-FFF2-40B4-BE49-F238E27FC236}">
                    <a16:creationId xmlns:a16="http://schemas.microsoft.com/office/drawing/2014/main" id="{1D955F2B-345C-4949-8682-A048B90D4F9B}"/>
                  </a:ext>
                </a:extLst>
              </p:cNvPr>
              <p:cNvPicPr>
                <a:picLocks noChangeAspect="1"/>
              </p:cNvPicPr>
              <p:nvPr/>
            </p:nvPicPr>
            <p:blipFill>
              <a:blip r:embed="rId3"/>
              <a:stretch>
                <a:fillRect/>
              </a:stretch>
            </p:blipFill>
            <p:spPr>
              <a:xfrm>
                <a:off x="4347860" y="2572029"/>
                <a:ext cx="644039" cy="646331"/>
              </a:xfrm>
              <a:prstGeom prst="rect">
                <a:avLst/>
              </a:prstGeom>
            </p:spPr>
          </p:pic>
        </p:grpSp>
      </p:grpSp>
      <p:grpSp>
        <p:nvGrpSpPr>
          <p:cNvPr id="25" name="Group 24">
            <a:extLst>
              <a:ext uri="{FF2B5EF4-FFF2-40B4-BE49-F238E27FC236}">
                <a16:creationId xmlns:a16="http://schemas.microsoft.com/office/drawing/2014/main" id="{5869E658-EAF3-6E41-8F76-84F6C05544EB}"/>
              </a:ext>
            </a:extLst>
          </p:cNvPr>
          <p:cNvGrpSpPr/>
          <p:nvPr/>
        </p:nvGrpSpPr>
        <p:grpSpPr>
          <a:xfrm>
            <a:off x="2918277" y="4069522"/>
            <a:ext cx="3372464" cy="779893"/>
            <a:chOff x="2885768" y="3532620"/>
            <a:chExt cx="3372464" cy="779893"/>
          </a:xfrm>
        </p:grpSpPr>
        <p:sp>
          <p:nvSpPr>
            <p:cNvPr id="42" name="Rounded Rectangle 41">
              <a:extLst>
                <a:ext uri="{FF2B5EF4-FFF2-40B4-BE49-F238E27FC236}">
                  <a16:creationId xmlns:a16="http://schemas.microsoft.com/office/drawing/2014/main" id="{4869C2BF-FA8D-4D42-B9C3-CFDBE3C9D19D}"/>
                </a:ext>
              </a:extLst>
            </p:cNvPr>
            <p:cNvSpPr/>
            <p:nvPr/>
          </p:nvSpPr>
          <p:spPr>
            <a:xfrm>
              <a:off x="2885768" y="3532620"/>
              <a:ext cx="3372464" cy="779892"/>
            </a:xfrm>
            <a:prstGeom prst="roundRect">
              <a:avLst/>
            </a:prstGeom>
            <a:solidFill>
              <a:srgbClr val="41B55E"/>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A6C25D2-93B2-B049-A3D3-84C6AB092380}"/>
                </a:ext>
              </a:extLst>
            </p:cNvPr>
            <p:cNvSpPr txBox="1"/>
            <p:nvPr/>
          </p:nvSpPr>
          <p:spPr>
            <a:xfrm>
              <a:off x="3237847" y="3620709"/>
              <a:ext cx="2526890" cy="646331"/>
            </a:xfrm>
            <a:prstGeom prst="rect">
              <a:avLst/>
            </a:prstGeom>
            <a:noFill/>
          </p:spPr>
          <p:txBody>
            <a:bodyPr wrap="square" rtlCol="0">
              <a:spAutoFit/>
            </a:bodyPr>
            <a:lstStyle/>
            <a:p>
              <a:r>
                <a:rPr lang="en-US" sz="3600" b="1" dirty="0"/>
                <a:t>READING</a:t>
              </a:r>
            </a:p>
          </p:txBody>
        </p:sp>
        <p:pic>
          <p:nvPicPr>
            <p:cNvPr id="44" name="Picture 43">
              <a:extLst>
                <a:ext uri="{FF2B5EF4-FFF2-40B4-BE49-F238E27FC236}">
                  <a16:creationId xmlns:a16="http://schemas.microsoft.com/office/drawing/2014/main" id="{C95484DF-A9CA-5640-A6F1-2F641143D5C4}"/>
                </a:ext>
              </a:extLst>
            </p:cNvPr>
            <p:cNvPicPr>
              <a:picLocks noChangeAspect="1"/>
            </p:cNvPicPr>
            <p:nvPr/>
          </p:nvPicPr>
          <p:blipFill>
            <a:blip r:embed="rId4"/>
            <a:stretch>
              <a:fillRect/>
            </a:stretch>
          </p:blipFill>
          <p:spPr>
            <a:xfrm>
              <a:off x="5187436" y="3589090"/>
              <a:ext cx="644039" cy="646331"/>
            </a:xfrm>
            <a:prstGeom prst="rect">
              <a:avLst/>
            </a:prstGeom>
          </p:spPr>
        </p:pic>
        <p:sp>
          <p:nvSpPr>
            <p:cNvPr id="45" name="TextBox 44">
              <a:hlinkClick r:id="rId5"/>
              <a:extLst>
                <a:ext uri="{FF2B5EF4-FFF2-40B4-BE49-F238E27FC236}">
                  <a16:creationId xmlns:a16="http://schemas.microsoft.com/office/drawing/2014/main" id="{F342EB6E-3FE2-0A4A-AF6E-AA09C7EA5F04}"/>
                </a:ext>
              </a:extLst>
            </p:cNvPr>
            <p:cNvSpPr txBox="1"/>
            <p:nvPr/>
          </p:nvSpPr>
          <p:spPr>
            <a:xfrm>
              <a:off x="2885768" y="3543618"/>
              <a:ext cx="3372464" cy="723422"/>
            </a:xfrm>
            <a:prstGeom prst="rect">
              <a:avLst/>
            </a:prstGeom>
            <a:noFill/>
          </p:spPr>
          <p:txBody>
            <a:bodyPr wrap="square" rtlCol="0">
              <a:spAutoFit/>
            </a:bodyPr>
            <a:lstStyle/>
            <a:p>
              <a:endParaRPr lang="en-US" dirty="0"/>
            </a:p>
          </p:txBody>
        </p:sp>
        <p:sp>
          <p:nvSpPr>
            <p:cNvPr id="46" name="TextBox 45">
              <a:hlinkClick r:id="rId6"/>
              <a:extLst>
                <a:ext uri="{FF2B5EF4-FFF2-40B4-BE49-F238E27FC236}">
                  <a16:creationId xmlns:a16="http://schemas.microsoft.com/office/drawing/2014/main" id="{D59BBBA8-E71C-7E4C-891F-BF3A7B049AE9}"/>
                </a:ext>
              </a:extLst>
            </p:cNvPr>
            <p:cNvSpPr txBox="1"/>
            <p:nvPr/>
          </p:nvSpPr>
          <p:spPr>
            <a:xfrm>
              <a:off x="3001384" y="3543618"/>
              <a:ext cx="3162748" cy="768895"/>
            </a:xfrm>
            <a:prstGeom prst="rect">
              <a:avLst/>
            </a:prstGeom>
            <a:noFill/>
          </p:spPr>
          <p:txBody>
            <a:bodyPr wrap="square" rtlCol="0">
              <a:spAutoFit/>
            </a:bodyPr>
            <a:lstStyle/>
            <a:p>
              <a:endParaRPr lang="en-US" dirty="0"/>
            </a:p>
          </p:txBody>
        </p:sp>
      </p:grpSp>
      <p:sp>
        <p:nvSpPr>
          <p:cNvPr id="2" name="TextBox 1">
            <a:hlinkClick r:id="rId7"/>
            <a:extLst>
              <a:ext uri="{FF2B5EF4-FFF2-40B4-BE49-F238E27FC236}">
                <a16:creationId xmlns:a16="http://schemas.microsoft.com/office/drawing/2014/main" id="{775C0D54-EABF-DA47-8C58-FA98D4361FA0}"/>
              </a:ext>
            </a:extLst>
          </p:cNvPr>
          <p:cNvSpPr txBox="1"/>
          <p:nvPr/>
        </p:nvSpPr>
        <p:spPr>
          <a:xfrm>
            <a:off x="2918277" y="3035630"/>
            <a:ext cx="3372464" cy="77989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020293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1470735" y="5377213"/>
            <a:ext cx="6783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dirty="0"/>
              <a:t>Check your work </a:t>
            </a:r>
            <a:r>
              <a:rPr lang="en-US" altLang="en-US" sz="2000" dirty="0"/>
              <a:t>before going to the next question.</a:t>
            </a:r>
          </a:p>
        </p:txBody>
      </p:sp>
      <p:pic>
        <p:nvPicPr>
          <p:cNvPr id="16" name="Picture 15">
            <a:extLst>
              <a:ext uri="{FF2B5EF4-FFF2-40B4-BE49-F238E27FC236}">
                <a16:creationId xmlns:a16="http://schemas.microsoft.com/office/drawing/2014/main" id="{069AD1BD-60F6-004D-A7A2-4413D33C4A8F}"/>
              </a:ext>
            </a:extLst>
          </p:cNvPr>
          <p:cNvPicPr>
            <a:picLocks noChangeAspect="1"/>
          </p:cNvPicPr>
          <p:nvPr/>
        </p:nvPicPr>
        <p:blipFill>
          <a:blip r:embed="rId3"/>
          <a:srcRect/>
          <a:stretch/>
        </p:blipFill>
        <p:spPr>
          <a:xfrm>
            <a:off x="878289" y="5291518"/>
            <a:ext cx="571500" cy="571500"/>
          </a:xfrm>
          <a:prstGeom prst="rect">
            <a:avLst/>
          </a:prstGeom>
        </p:spPr>
      </p:pic>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1470735" y="4506220"/>
            <a:ext cx="6391275"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Reading</a:t>
            </a:r>
            <a:r>
              <a:rPr lang="en-US" altLang="en-US" sz="2000" dirty="0"/>
              <a:t>—Read each passage carefully, and </a:t>
            </a:r>
            <a:br>
              <a:rPr lang="en-US" altLang="en-US" sz="2000" dirty="0"/>
            </a:br>
            <a:r>
              <a:rPr lang="en-US" altLang="en-US" sz="2000" b="1" dirty="0"/>
              <a:t>reread</a:t>
            </a:r>
            <a:r>
              <a:rPr lang="en-US" altLang="en-US" sz="2000" dirty="0"/>
              <a:t> the passage when necessary.</a:t>
            </a:r>
          </a:p>
        </p:txBody>
      </p:sp>
      <p:pic>
        <p:nvPicPr>
          <p:cNvPr id="17" name="Picture 16">
            <a:extLst>
              <a:ext uri="{FF2B5EF4-FFF2-40B4-BE49-F238E27FC236}">
                <a16:creationId xmlns:a16="http://schemas.microsoft.com/office/drawing/2014/main" id="{AA6EC87C-042A-3D4A-81BB-A6FD20EAC892}"/>
              </a:ext>
            </a:extLst>
          </p:cNvPr>
          <p:cNvPicPr>
            <a:picLocks/>
          </p:cNvPicPr>
          <p:nvPr/>
        </p:nvPicPr>
        <p:blipFill>
          <a:blip r:embed="rId4"/>
          <a:srcRect/>
          <a:stretch/>
        </p:blipFill>
        <p:spPr>
          <a:xfrm>
            <a:off x="878289" y="4533416"/>
            <a:ext cx="571500" cy="571500"/>
          </a:xfrm>
          <a:prstGeom prst="rect">
            <a:avLst/>
          </a:prstGeom>
        </p:spPr>
      </p:pic>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470735" y="2329308"/>
            <a:ext cx="6391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Read each question and answer choice </a:t>
            </a:r>
            <a:r>
              <a:rPr lang="en-US" altLang="en-US" sz="2000" b="1" dirty="0"/>
              <a:t>carefully</a:t>
            </a:r>
            <a:r>
              <a:rPr lang="en-US" altLang="en-US" sz="2000" dirty="0"/>
              <a:t>. </a:t>
            </a:r>
          </a:p>
        </p:txBody>
      </p:sp>
      <p:pic>
        <p:nvPicPr>
          <p:cNvPr id="18" name="Picture 17">
            <a:extLst>
              <a:ext uri="{FF2B5EF4-FFF2-40B4-BE49-F238E27FC236}">
                <a16:creationId xmlns:a16="http://schemas.microsoft.com/office/drawing/2014/main" id="{FA5806D8-B4DC-B542-A68E-0F136C96AB7E}"/>
              </a:ext>
            </a:extLst>
          </p:cNvPr>
          <p:cNvPicPr>
            <a:picLocks/>
          </p:cNvPicPr>
          <p:nvPr/>
        </p:nvPicPr>
        <p:blipFill>
          <a:blip r:embed="rId5"/>
          <a:srcRect/>
          <a:stretch/>
        </p:blipFill>
        <p:spPr>
          <a:xfrm>
            <a:off x="840189" y="2237263"/>
            <a:ext cx="576072" cy="576072"/>
          </a:xfrm>
          <a:prstGeom prst="rect">
            <a:avLst/>
          </a:prstGeom>
        </p:spPr>
      </p:pic>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470735" y="1587479"/>
            <a:ext cx="6391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Take your time and </a:t>
            </a:r>
            <a:r>
              <a:rPr lang="en-US" altLang="en-US" sz="2000" b="1" dirty="0"/>
              <a:t>do not rush</a:t>
            </a:r>
            <a:r>
              <a:rPr lang="en-US" altLang="en-US" sz="2000" dirty="0"/>
              <a:t>.</a:t>
            </a:r>
          </a:p>
        </p:txBody>
      </p:sp>
      <p:pic>
        <p:nvPicPr>
          <p:cNvPr id="19" name="Picture 18">
            <a:extLst>
              <a:ext uri="{FF2B5EF4-FFF2-40B4-BE49-F238E27FC236}">
                <a16:creationId xmlns:a16="http://schemas.microsoft.com/office/drawing/2014/main" id="{0BEF70DE-98C4-A348-918E-D14ABC0E6E25}"/>
              </a:ext>
            </a:extLst>
          </p:cNvPr>
          <p:cNvPicPr>
            <a:picLocks noChangeAspect="1"/>
          </p:cNvPicPr>
          <p:nvPr/>
        </p:nvPicPr>
        <p:blipFill>
          <a:blip r:embed="rId6"/>
          <a:srcRect/>
          <a:stretch/>
        </p:blipFill>
        <p:spPr>
          <a:xfrm>
            <a:off x="852889" y="1489084"/>
            <a:ext cx="576072" cy="576072"/>
          </a:xfrm>
          <a:prstGeom prst="rect">
            <a:avLst/>
          </a:prstGeom>
        </p:spPr>
      </p:pic>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470735" y="2972742"/>
            <a:ext cx="6587425"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None/>
            </a:pPr>
            <a:r>
              <a:rPr lang="en-US" altLang="en-US" sz="2000" dirty="0"/>
              <a:t>If you get a question you have not learned yet, </a:t>
            </a:r>
            <a:r>
              <a:rPr lang="en-US" altLang="en-US" sz="2000" b="1" dirty="0"/>
              <a:t>try your best</a:t>
            </a:r>
            <a:r>
              <a:rPr lang="en-US" altLang="en-US" sz="2000" dirty="0"/>
              <a:t>. Like school, your teacher and family cannot help! </a:t>
            </a:r>
          </a:p>
        </p:txBody>
      </p:sp>
      <p:pic>
        <p:nvPicPr>
          <p:cNvPr id="20" name="Picture 19">
            <a:extLst>
              <a:ext uri="{FF2B5EF4-FFF2-40B4-BE49-F238E27FC236}">
                <a16:creationId xmlns:a16="http://schemas.microsoft.com/office/drawing/2014/main" id="{FCD75C15-3ECD-194B-BBF1-E461F9BEF6CB}"/>
              </a:ext>
            </a:extLst>
          </p:cNvPr>
          <p:cNvPicPr>
            <a:picLocks/>
          </p:cNvPicPr>
          <p:nvPr/>
        </p:nvPicPr>
        <p:blipFill>
          <a:blip r:embed="rId7"/>
          <a:srcRect/>
          <a:stretch/>
        </p:blipFill>
        <p:spPr>
          <a:xfrm>
            <a:off x="865589" y="2984952"/>
            <a:ext cx="576072" cy="576072"/>
          </a:xfrm>
          <a:prstGeom prst="rect">
            <a:avLst/>
          </a:prstGeom>
        </p:spPr>
      </p:pic>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1470735" y="3874903"/>
            <a:ext cx="6286427" cy="363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Math</a:t>
            </a:r>
            <a:r>
              <a:rPr lang="en-US" altLang="en-US" sz="2000" dirty="0"/>
              <a:t>—Show your work on </a:t>
            </a:r>
            <a:r>
              <a:rPr lang="en-US" altLang="en-US" sz="2000" b="1" dirty="0"/>
              <a:t>paper</a:t>
            </a:r>
            <a:r>
              <a:rPr lang="en-US" altLang="en-US" sz="2000" dirty="0"/>
              <a:t> for every problem.</a:t>
            </a:r>
          </a:p>
        </p:txBody>
      </p:sp>
      <p:pic>
        <p:nvPicPr>
          <p:cNvPr id="21" name="Picture 20">
            <a:extLst>
              <a:ext uri="{FF2B5EF4-FFF2-40B4-BE49-F238E27FC236}">
                <a16:creationId xmlns:a16="http://schemas.microsoft.com/office/drawing/2014/main" id="{8B7F22EB-2E57-C145-8BFE-29C1B71AD2CD}"/>
              </a:ext>
            </a:extLst>
          </p:cNvPr>
          <p:cNvPicPr>
            <a:picLocks noChangeAspect="1"/>
          </p:cNvPicPr>
          <p:nvPr/>
        </p:nvPicPr>
        <p:blipFill>
          <a:blip r:embed="rId8"/>
          <a:srcRect/>
          <a:stretch/>
        </p:blipFill>
        <p:spPr>
          <a:xfrm>
            <a:off x="852889" y="3758041"/>
            <a:ext cx="576072" cy="576072"/>
          </a:xfrm>
          <a:prstGeom prst="rect">
            <a:avLst/>
          </a:prstGeom>
        </p:spPr>
      </p:pic>
      <p:sp>
        <p:nvSpPr>
          <p:cNvPr id="22" name="Rounded Rectangle 21">
            <a:extLst>
              <a:ext uri="{FF2B5EF4-FFF2-40B4-BE49-F238E27FC236}">
                <a16:creationId xmlns:a16="http://schemas.microsoft.com/office/drawing/2014/main" id="{37DAF557-DCAD-514A-84D9-593646EEAE9F}"/>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a:extLst>
              <a:ext uri="{FF2B5EF4-FFF2-40B4-BE49-F238E27FC236}">
                <a16:creationId xmlns:a16="http://schemas.microsoft.com/office/drawing/2014/main" id="{D64F83E3-F738-2841-AE5B-833653F61713}"/>
              </a:ext>
            </a:extLst>
          </p:cNvPr>
          <p:cNvSpPr/>
          <p:nvPr/>
        </p:nvSpPr>
        <p:spPr>
          <a:xfrm>
            <a:off x="721608" y="368222"/>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345836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726119-7C55-AA4F-BFC1-7FDBEF99FE57}"/>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D551EDAC-0583-B94E-8B33-D1B86FB9553F}"/>
              </a:ext>
            </a:extLst>
          </p:cNvPr>
          <p:cNvSpPr/>
          <p:nvPr/>
        </p:nvSpPr>
        <p:spPr>
          <a:xfrm>
            <a:off x="923485" y="1415860"/>
            <a:ext cx="7297030" cy="959045"/>
          </a:xfrm>
          <a:prstGeom prst="rect">
            <a:avLst/>
          </a:prstGeom>
        </p:spPr>
        <p:txBody>
          <a:bodyPr wrap="square">
            <a:spAutoFit/>
          </a:bodyPr>
          <a:lstStyle/>
          <a:p>
            <a:pPr algn="ct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11" name="Rounded Rectangle 10">
            <a:extLst>
              <a:ext uri="{FF2B5EF4-FFF2-40B4-BE49-F238E27FC236}">
                <a16:creationId xmlns:a16="http://schemas.microsoft.com/office/drawing/2014/main" id="{38AD6210-C272-0D40-BB81-E38DC5D88C7F}"/>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2E1A50A1-34FD-1A4A-BBA0-60C2FF3950DF}"/>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13" name="Picture 12">
            <a:extLst>
              <a:ext uri="{FF2B5EF4-FFF2-40B4-BE49-F238E27FC236}">
                <a16:creationId xmlns:a16="http://schemas.microsoft.com/office/drawing/2014/main" id="{D0110B70-AB20-3446-80DD-0D1FCE4A2A85}"/>
              </a:ext>
            </a:extLst>
          </p:cNvPr>
          <p:cNvPicPr>
            <a:picLocks noChangeAspect="1"/>
          </p:cNvPicPr>
          <p:nvPr/>
        </p:nvPicPr>
        <p:blipFill>
          <a:blip r:embed="rId3"/>
          <a:srcRect/>
          <a:stretch/>
        </p:blipFill>
        <p:spPr>
          <a:xfrm>
            <a:off x="1248508" y="2526824"/>
            <a:ext cx="6646984" cy="4153813"/>
          </a:xfrm>
          <a:prstGeom prst="rect">
            <a:avLst/>
          </a:prstGeom>
        </p:spPr>
      </p:pic>
    </p:spTree>
    <p:extLst>
      <p:ext uri="{BB962C8B-B14F-4D97-AF65-F5344CB8AC3E}">
        <p14:creationId xmlns:p14="http://schemas.microsoft.com/office/powerpoint/2010/main" val="1423879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80A7BD90-C0BD-C842-8288-CB8FEDFF6ED9}"/>
              </a:ext>
            </a:extLst>
          </p:cNvPr>
          <p:cNvPicPr>
            <a:picLocks noChangeAspect="1"/>
          </p:cNvPicPr>
          <p:nvPr/>
        </p:nvPicPr>
        <p:blipFill>
          <a:blip r:embed="rId3"/>
          <a:stretch>
            <a:fillRect/>
          </a:stretch>
        </p:blipFill>
        <p:spPr>
          <a:xfrm>
            <a:off x="-12700" y="1360487"/>
            <a:ext cx="9144000" cy="5000625"/>
          </a:xfrm>
          <a:prstGeom prst="rect">
            <a:avLst/>
          </a:prstGeom>
        </p:spPr>
      </p:pic>
      <p:sp>
        <p:nvSpPr>
          <p:cNvPr id="18" name="Rounded Rectangle 17">
            <a:extLst>
              <a:ext uri="{FF2B5EF4-FFF2-40B4-BE49-F238E27FC236}">
                <a16:creationId xmlns:a16="http://schemas.microsoft.com/office/drawing/2014/main" id="{524AC6E8-6BEB-CC41-87B8-5538E4B27F5D}"/>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4BB87711-EE53-1B40-AFFF-2043A8E14851}"/>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grpSp>
        <p:nvGrpSpPr>
          <p:cNvPr id="20" name="Group 19">
            <a:extLst>
              <a:ext uri="{FF2B5EF4-FFF2-40B4-BE49-F238E27FC236}">
                <a16:creationId xmlns:a16="http://schemas.microsoft.com/office/drawing/2014/main" id="{371A046A-FAFD-3C48-A581-3ECEEB61FE0D}"/>
              </a:ext>
            </a:extLst>
          </p:cNvPr>
          <p:cNvGrpSpPr/>
          <p:nvPr/>
        </p:nvGrpSpPr>
        <p:grpSpPr>
          <a:xfrm>
            <a:off x="946564" y="5588295"/>
            <a:ext cx="7111973" cy="1077218"/>
            <a:chOff x="1473728" y="5621931"/>
            <a:chExt cx="7111973" cy="1077218"/>
          </a:xfrm>
        </p:grpSpPr>
        <p:sp>
          <p:nvSpPr>
            <p:cNvPr id="21" name="Rounded Rectangle 20">
              <a:extLst>
                <a:ext uri="{FF2B5EF4-FFF2-40B4-BE49-F238E27FC236}">
                  <a16:creationId xmlns:a16="http://schemas.microsoft.com/office/drawing/2014/main" id="{E554CC45-0F77-0240-8CB2-F052C36D9541}"/>
                </a:ext>
              </a:extLst>
            </p:cNvPr>
            <p:cNvSpPr/>
            <p:nvPr/>
          </p:nvSpPr>
          <p:spPr>
            <a:xfrm>
              <a:off x="1473728" y="5621931"/>
              <a:ext cx="7111973"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417D39-38FA-8D4F-B657-1174ECE556FC}"/>
                </a:ext>
              </a:extLst>
            </p:cNvPr>
            <p:cNvSpPr/>
            <p:nvPr/>
          </p:nvSpPr>
          <p:spPr>
            <a:xfrm>
              <a:off x="1545586" y="5621931"/>
              <a:ext cx="6942858" cy="1077218"/>
            </a:xfrm>
            <a:prstGeom prst="rect">
              <a:avLst/>
            </a:prstGeom>
          </p:spPr>
          <p:txBody>
            <a:bodyPr wrap="square">
              <a:spAutoFit/>
            </a:bodyPr>
            <a:lstStyle/>
            <a:p>
              <a:pPr algn="ctr"/>
              <a:r>
                <a:rPr lang="en-US" sz="3200" dirty="0"/>
                <a:t>After the Diagnostic, we can </a:t>
              </a:r>
              <a:br>
                <a:rPr lang="en-US" sz="3200" dirty="0"/>
              </a:br>
              <a:r>
                <a:rPr lang="en-US" sz="3200" dirty="0"/>
                <a:t>review your results and goals.</a:t>
              </a:r>
            </a:p>
          </p:txBody>
        </p:sp>
      </p:grpSp>
      <p:sp>
        <p:nvSpPr>
          <p:cNvPr id="23" name="Rounded Rectangle 22">
            <a:extLst>
              <a:ext uri="{FF2B5EF4-FFF2-40B4-BE49-F238E27FC236}">
                <a16:creationId xmlns:a16="http://schemas.microsoft.com/office/drawing/2014/main" id="{7C2C590A-AA24-084F-B157-900233EAD14C}"/>
              </a:ext>
            </a:extLst>
          </p:cNvPr>
          <p:cNvSpPr/>
          <p:nvPr/>
        </p:nvSpPr>
        <p:spPr>
          <a:xfrm>
            <a:off x="3530600" y="3503220"/>
            <a:ext cx="457200" cy="4809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397E9D6-80C7-6848-B96B-145CB6A3537D}"/>
              </a:ext>
            </a:extLst>
          </p:cNvPr>
          <p:cNvSpPr/>
          <p:nvPr/>
        </p:nvSpPr>
        <p:spPr>
          <a:xfrm>
            <a:off x="4082803" y="4066528"/>
            <a:ext cx="685140" cy="13953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E4290A4-81AD-AD41-971C-76CC2CAFC805}"/>
              </a:ext>
            </a:extLst>
          </p:cNvPr>
          <p:cNvSpPr/>
          <p:nvPr/>
        </p:nvSpPr>
        <p:spPr>
          <a:xfrm>
            <a:off x="6950693" y="3206338"/>
            <a:ext cx="812181" cy="1395350"/>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EC4AD3A-84A7-3C4B-9FF8-5752FEDAFF4E}"/>
              </a:ext>
            </a:extLst>
          </p:cNvPr>
          <p:cNvGrpSpPr/>
          <p:nvPr/>
        </p:nvGrpSpPr>
        <p:grpSpPr>
          <a:xfrm>
            <a:off x="3775693" y="412024"/>
            <a:ext cx="5210380" cy="1968193"/>
            <a:chOff x="1486415" y="5470966"/>
            <a:chExt cx="5210380" cy="1968193"/>
          </a:xfrm>
        </p:grpSpPr>
        <p:sp>
          <p:nvSpPr>
            <p:cNvPr id="16" name="Rounded Rectangle 15">
              <a:extLst>
                <a:ext uri="{FF2B5EF4-FFF2-40B4-BE49-F238E27FC236}">
                  <a16:creationId xmlns:a16="http://schemas.microsoft.com/office/drawing/2014/main" id="{D3D73FD1-4DA5-3A4F-A83E-6C291FDFEF11}"/>
                </a:ext>
              </a:extLst>
            </p:cNvPr>
            <p:cNvSpPr/>
            <p:nvPr/>
          </p:nvSpPr>
          <p:spPr>
            <a:xfrm>
              <a:off x="1486415" y="5470966"/>
              <a:ext cx="5210380" cy="1968193"/>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D16C710-6C83-AF4F-81B0-7963BCE09D02}"/>
                </a:ext>
              </a:extLst>
            </p:cNvPr>
            <p:cNvSpPr/>
            <p:nvPr/>
          </p:nvSpPr>
          <p:spPr>
            <a:xfrm>
              <a:off x="1545587" y="5621931"/>
              <a:ext cx="5075008" cy="1631216"/>
            </a:xfrm>
            <a:prstGeom prst="rect">
              <a:avLst/>
            </a:prstGeom>
          </p:spPr>
          <p:txBody>
            <a:bodyPr wrap="square">
              <a:spAutoFit/>
            </a:bodyPr>
            <a:lstStyle/>
            <a:p>
              <a:r>
                <a:rPr lang="en-US" sz="2800" b="1" dirty="0"/>
                <a:t>We can talk about</a:t>
              </a:r>
              <a:r>
                <a:rPr lang="en-US" sz="2800" dirty="0"/>
                <a:t>:</a:t>
              </a:r>
            </a:p>
            <a:p>
              <a:pPr marL="457200" indent="-274320">
                <a:buFont typeface="Arial" panose="020B0604020202020204" pitchFamily="34" charset="0"/>
                <a:buChar char="•"/>
              </a:pPr>
              <a:r>
                <a:rPr lang="en-US" sz="2400" dirty="0"/>
                <a:t>How you did</a:t>
              </a:r>
            </a:p>
            <a:p>
              <a:pPr marL="457200" indent="-274320">
                <a:buFont typeface="Arial" panose="020B0604020202020204" pitchFamily="34" charset="0"/>
                <a:buChar char="•"/>
              </a:pPr>
              <a:r>
                <a:rPr lang="en-US" sz="2400" dirty="0"/>
                <a:t>What your growth goals are</a:t>
              </a:r>
            </a:p>
            <a:p>
              <a:pPr marL="457200" indent="-274320">
                <a:buFont typeface="Arial" panose="020B0604020202020204" pitchFamily="34" charset="0"/>
                <a:buChar char="•"/>
              </a:pPr>
              <a:r>
                <a:rPr lang="en-US" sz="2400" dirty="0"/>
                <a:t>Your strengths and areas for growth</a:t>
              </a:r>
            </a:p>
          </p:txBody>
        </p:sp>
      </p:grpSp>
    </p:spTree>
    <p:extLst>
      <p:ext uri="{BB962C8B-B14F-4D97-AF65-F5344CB8AC3E}">
        <p14:creationId xmlns:p14="http://schemas.microsoft.com/office/powerpoint/2010/main" val="20697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D9598-45E3-E54B-A4AC-F3D5FC921C74}"/>
              </a:ext>
            </a:extLst>
          </p:cNvPr>
          <p:cNvSpPr txBox="1"/>
          <p:nvPr/>
        </p:nvSpPr>
        <p:spPr>
          <a:xfrm>
            <a:off x="7635618" y="6132910"/>
            <a:ext cx="987660" cy="338554"/>
          </a:xfrm>
          <a:prstGeom prst="rect">
            <a:avLst/>
          </a:prstGeom>
          <a:noFill/>
        </p:spPr>
        <p:txBody>
          <a:bodyPr wrap="square" rtlCol="0">
            <a:spAutoFit/>
          </a:bodyPr>
          <a:lstStyle/>
          <a:p>
            <a:r>
              <a:rPr lang="en-US" sz="1600" b="1" i="1" dirty="0">
                <a:solidFill>
                  <a:schemeClr val="bg1"/>
                </a:solidFill>
              </a:rPr>
              <a:t>Optional</a:t>
            </a:r>
          </a:p>
        </p:txBody>
      </p:sp>
      <p:sp>
        <p:nvSpPr>
          <p:cNvPr id="17" name="Rounded Rectangle 16">
            <a:extLst>
              <a:ext uri="{FF2B5EF4-FFF2-40B4-BE49-F238E27FC236}">
                <a16:creationId xmlns:a16="http://schemas.microsoft.com/office/drawing/2014/main" id="{44FCB20D-8DD7-8142-9F97-907D920E52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Box 3">
            <a:extLst>
              <a:ext uri="{FF2B5EF4-FFF2-40B4-BE49-F238E27FC236}">
                <a16:creationId xmlns:a16="http://schemas.microsoft.com/office/drawing/2014/main" id="{52F0603F-3D3B-694C-BB4E-AAEFDA870ABB}"/>
              </a:ext>
            </a:extLst>
          </p:cNvPr>
          <p:cNvSpPr txBox="1">
            <a:spLocks noChangeArrowheads="1"/>
          </p:cNvSpPr>
          <p:nvPr/>
        </p:nvSpPr>
        <p:spPr bwMode="auto">
          <a:xfrm>
            <a:off x="778266" y="1649019"/>
            <a:ext cx="4026954"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20" name="Rectangle 19">
            <a:extLst>
              <a:ext uri="{FF2B5EF4-FFF2-40B4-BE49-F238E27FC236}">
                <a16:creationId xmlns:a16="http://schemas.microsoft.com/office/drawing/2014/main" id="{46B38D84-0CF9-AB40-A78A-77552019D83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Incentives</a:t>
            </a:r>
            <a:endParaRPr lang="en-US" sz="4400" b="1" dirty="0">
              <a:latin typeface="+mn-lt"/>
            </a:endParaRPr>
          </a:p>
        </p:txBody>
      </p:sp>
      <p:grpSp>
        <p:nvGrpSpPr>
          <p:cNvPr id="21" name="Group 20">
            <a:extLst>
              <a:ext uri="{FF2B5EF4-FFF2-40B4-BE49-F238E27FC236}">
                <a16:creationId xmlns:a16="http://schemas.microsoft.com/office/drawing/2014/main" id="{DE1035FA-85B0-3448-94FC-3A63A909D2A2}"/>
              </a:ext>
            </a:extLst>
          </p:cNvPr>
          <p:cNvGrpSpPr/>
          <p:nvPr/>
        </p:nvGrpSpPr>
        <p:grpSpPr>
          <a:xfrm>
            <a:off x="7311031" y="-672501"/>
            <a:ext cx="1345001" cy="1345001"/>
            <a:chOff x="7311031" y="-648171"/>
            <a:chExt cx="1345001" cy="1345001"/>
          </a:xfrm>
        </p:grpSpPr>
        <p:sp>
          <p:nvSpPr>
            <p:cNvPr id="22" name="Rounded Rectangle 21">
              <a:extLst>
                <a:ext uri="{FF2B5EF4-FFF2-40B4-BE49-F238E27FC236}">
                  <a16:creationId xmlns:a16="http://schemas.microsoft.com/office/drawing/2014/main" id="{4527258C-AE71-CA4F-8092-851F338BE41C}"/>
                </a:ext>
              </a:extLst>
            </p:cNvPr>
            <p:cNvSpPr/>
            <p:nvPr/>
          </p:nvSpPr>
          <p:spPr>
            <a:xfrm>
              <a:off x="7311031" y="-648171"/>
              <a:ext cx="1345001" cy="1345001"/>
            </a:xfrm>
            <a:prstGeom prst="roundRect">
              <a:avLst/>
            </a:prstGeom>
            <a:solidFill>
              <a:srgbClr val="95BC3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5CCD02F-639B-4548-8572-D509D9C1A06E}"/>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pic>
        <p:nvPicPr>
          <p:cNvPr id="3" name="Picture 2" descr="A picture containing person, table, holding, room&#10;&#10;Description automatically generated">
            <a:extLst>
              <a:ext uri="{FF2B5EF4-FFF2-40B4-BE49-F238E27FC236}">
                <a16:creationId xmlns:a16="http://schemas.microsoft.com/office/drawing/2014/main" id="{E2929F45-8B84-BC46-BD81-181FE3D24CEC}"/>
              </a:ext>
            </a:extLst>
          </p:cNvPr>
          <p:cNvPicPr>
            <a:picLocks noChangeAspect="1"/>
          </p:cNvPicPr>
          <p:nvPr/>
        </p:nvPicPr>
        <p:blipFill>
          <a:blip r:embed="rId3"/>
          <a:stretch>
            <a:fillRect/>
          </a:stretch>
        </p:blipFill>
        <p:spPr>
          <a:xfrm>
            <a:off x="5088531" y="1459843"/>
            <a:ext cx="2222500" cy="5956300"/>
          </a:xfrm>
          <a:prstGeom prst="rect">
            <a:avLst/>
          </a:prstGeom>
        </p:spPr>
      </p:pic>
    </p:spTree>
    <p:extLst>
      <p:ext uri="{BB962C8B-B14F-4D97-AF65-F5344CB8AC3E}">
        <p14:creationId xmlns:p14="http://schemas.microsoft.com/office/powerpoint/2010/main" val="99397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2">
            <a:extLst>
              <a:ext uri="{FF2B5EF4-FFF2-40B4-BE49-F238E27FC236}">
                <a16:creationId xmlns:a16="http://schemas.microsoft.com/office/drawing/2014/main" id="{B7AFAE59-801B-B44F-89FE-5699C4989DEB}"/>
              </a:ext>
            </a:extLst>
          </p:cNvPr>
          <p:cNvSpPr>
            <a:spLocks noChangeArrowheads="1"/>
          </p:cNvSpPr>
          <p:nvPr/>
        </p:nvSpPr>
        <p:spPr bwMode="auto">
          <a:xfrm>
            <a:off x="351695" y="1426072"/>
            <a:ext cx="8642180" cy="940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nSpc>
                <a:spcPct val="88000"/>
              </a:lnSpc>
              <a:spcBef>
                <a:spcPct val="0"/>
              </a:spcBef>
              <a:spcAft>
                <a:spcPts val="1200"/>
              </a:spcAft>
            </a:pPr>
            <a:r>
              <a:rPr lang="en-US" altLang="en-US" sz="2400" dirty="0"/>
              <a:t>What strategies do you plan to use on your </a:t>
            </a:r>
            <a:r>
              <a:rPr lang="en-US" altLang="en-US" sz="2400" i="1" dirty="0" err="1"/>
              <a:t>i</a:t>
            </a:r>
            <a:r>
              <a:rPr lang="en-US" altLang="en-US" sz="2400" i="1" dirty="0"/>
              <a:t>-Ready Diagnostic</a:t>
            </a:r>
            <a:r>
              <a:rPr lang="en-US" altLang="en-US" sz="2400" dirty="0"/>
              <a:t>?</a:t>
            </a:r>
          </a:p>
          <a:p>
            <a:pPr marL="342900" indent="-342900">
              <a:spcBef>
                <a:spcPct val="0"/>
              </a:spcBef>
              <a:spcAft>
                <a:spcPts val="1200"/>
              </a:spcAft>
            </a:pPr>
            <a:r>
              <a:rPr lang="en-US" altLang="en-US" sz="2400" dirty="0"/>
              <a:t>What do you want to remember?</a:t>
            </a:r>
          </a:p>
        </p:txBody>
      </p:sp>
      <p:sp>
        <p:nvSpPr>
          <p:cNvPr id="8" name="Rounded Rectangle 7">
            <a:extLst>
              <a:ext uri="{FF2B5EF4-FFF2-40B4-BE49-F238E27FC236}">
                <a16:creationId xmlns:a16="http://schemas.microsoft.com/office/drawing/2014/main" id="{92F4C2E5-FE4A-AA4A-BD73-BE806C219B1B}"/>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20EC7AF1-C91D-0148-9C4E-5F05E7779FC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Reflections</a:t>
            </a:r>
            <a:endParaRPr lang="en-US" sz="4400" b="1" dirty="0">
              <a:latin typeface="+mn-lt"/>
            </a:endParaRPr>
          </a:p>
        </p:txBody>
      </p:sp>
      <p:pic>
        <p:nvPicPr>
          <p:cNvPr id="5" name="Picture 4" descr="A group of people posing for a toy&#10;&#10;Description automatically generated">
            <a:extLst>
              <a:ext uri="{FF2B5EF4-FFF2-40B4-BE49-F238E27FC236}">
                <a16:creationId xmlns:a16="http://schemas.microsoft.com/office/drawing/2014/main" id="{EE2C4D24-2902-FA4C-9C6B-AFE5855BC9AA}"/>
              </a:ext>
            </a:extLst>
          </p:cNvPr>
          <p:cNvPicPr>
            <a:picLocks noChangeAspect="1"/>
          </p:cNvPicPr>
          <p:nvPr/>
        </p:nvPicPr>
        <p:blipFill>
          <a:blip r:embed="rId3"/>
          <a:stretch>
            <a:fillRect/>
          </a:stretch>
        </p:blipFill>
        <p:spPr>
          <a:xfrm>
            <a:off x="741754" y="2604785"/>
            <a:ext cx="7975488" cy="63277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12566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4ACB52EF-B868-404D-BDC0-07FF8357BDB5}"/>
              </a:ext>
            </a:extLst>
          </p:cNvPr>
          <p:cNvPicPr>
            <a:picLocks noChangeAspect="1"/>
          </p:cNvPicPr>
          <p:nvPr/>
        </p:nvPicPr>
        <p:blipFill>
          <a:blip r:embed="rId3"/>
          <a:stretch>
            <a:fillRect/>
          </a:stretch>
        </p:blipFill>
        <p:spPr>
          <a:xfrm>
            <a:off x="126460" y="1489153"/>
            <a:ext cx="9144000" cy="5000625"/>
          </a:xfrm>
          <a:prstGeom prst="rect">
            <a:avLst/>
          </a:prstGeom>
        </p:spPr>
      </p:pic>
      <p:sp>
        <p:nvSpPr>
          <p:cNvPr id="11" name="Rounded Rectangle 10">
            <a:extLst>
              <a:ext uri="{FF2B5EF4-FFF2-40B4-BE49-F238E27FC236}">
                <a16:creationId xmlns:a16="http://schemas.microsoft.com/office/drawing/2014/main" id="{61DDC0E8-EB11-8342-AD72-AED3ADA30C98}"/>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3C97B56C-D383-5049-83BA-7F7BD8D3088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grpSp>
        <p:nvGrpSpPr>
          <p:cNvPr id="14" name="Group 13">
            <a:extLst>
              <a:ext uri="{FF2B5EF4-FFF2-40B4-BE49-F238E27FC236}">
                <a16:creationId xmlns:a16="http://schemas.microsoft.com/office/drawing/2014/main" id="{686D87C6-0D7F-3B48-8A1E-33D643121C52}"/>
              </a:ext>
            </a:extLst>
          </p:cNvPr>
          <p:cNvGrpSpPr/>
          <p:nvPr/>
        </p:nvGrpSpPr>
        <p:grpSpPr>
          <a:xfrm>
            <a:off x="982249" y="4741707"/>
            <a:ext cx="7821039" cy="735786"/>
            <a:chOff x="122423" y="2251647"/>
            <a:chExt cx="7350588" cy="805744"/>
          </a:xfrm>
          <a:solidFill>
            <a:schemeClr val="bg1">
              <a:lumMod val="85000"/>
            </a:schemeClr>
          </a:solidFill>
        </p:grpSpPr>
        <p:sp>
          <p:nvSpPr>
            <p:cNvPr id="16" name="Rounded Rectangle 15">
              <a:extLst>
                <a:ext uri="{FF2B5EF4-FFF2-40B4-BE49-F238E27FC236}">
                  <a16:creationId xmlns:a16="http://schemas.microsoft.com/office/drawing/2014/main" id="{B1710DAC-C655-7442-B2B1-3BC514366BA7}"/>
                </a:ext>
              </a:extLst>
            </p:cNvPr>
            <p:cNvSpPr/>
            <p:nvPr/>
          </p:nvSpPr>
          <p:spPr>
            <a:xfrm>
              <a:off x="122423" y="2251647"/>
              <a:ext cx="7350588" cy="8057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C9EAFC7-D6DA-DD47-950A-BBFC82A857FF}"/>
                </a:ext>
              </a:extLst>
            </p:cNvPr>
            <p:cNvSpPr txBox="1"/>
            <p:nvPr/>
          </p:nvSpPr>
          <p:spPr>
            <a:xfrm>
              <a:off x="219977" y="2334332"/>
              <a:ext cx="7253033" cy="640375"/>
            </a:xfrm>
            <a:prstGeom prst="rect">
              <a:avLst/>
            </a:prstGeom>
            <a:noFill/>
          </p:spPr>
          <p:txBody>
            <a:bodyPr wrap="square" rtlCol="0">
              <a:spAutoFit/>
            </a:bodyPr>
            <a:lstStyle/>
            <a:p>
              <a:pPr>
                <a:spcBef>
                  <a:spcPts val="2400"/>
                </a:spcBef>
                <a:spcAft>
                  <a:spcPts val="1200"/>
                </a:spcAft>
              </a:pPr>
              <a:r>
                <a:rPr lang="en-US" altLang="en-US" sz="3200" dirty="0"/>
                <a:t>After your Diagnostic, you'll get </a:t>
              </a:r>
              <a:r>
                <a:rPr lang="en-US" altLang="en-US" sz="3200" b="1" dirty="0"/>
                <a:t>new</a:t>
              </a:r>
              <a:r>
                <a:rPr lang="en-US" altLang="en-US" sz="3200" dirty="0"/>
                <a:t> </a:t>
              </a:r>
              <a:r>
                <a:rPr lang="en-US" altLang="en-US" sz="3200" b="1" dirty="0"/>
                <a:t>Lessons</a:t>
              </a:r>
              <a:r>
                <a:rPr lang="en-US" altLang="en-US" sz="3200" dirty="0"/>
                <a:t>.</a:t>
              </a:r>
            </a:p>
          </p:txBody>
        </p:sp>
      </p:grpSp>
      <p:grpSp>
        <p:nvGrpSpPr>
          <p:cNvPr id="19" name="Group 18">
            <a:extLst>
              <a:ext uri="{FF2B5EF4-FFF2-40B4-BE49-F238E27FC236}">
                <a16:creationId xmlns:a16="http://schemas.microsoft.com/office/drawing/2014/main" id="{3B993A87-1B78-0D43-9A37-113E5F4CD4A1}"/>
              </a:ext>
            </a:extLst>
          </p:cNvPr>
          <p:cNvGrpSpPr/>
          <p:nvPr/>
        </p:nvGrpSpPr>
        <p:grpSpPr>
          <a:xfrm>
            <a:off x="982248" y="4741707"/>
            <a:ext cx="7821039" cy="1034552"/>
            <a:chOff x="122423" y="2251646"/>
            <a:chExt cx="7350588" cy="1132916"/>
          </a:xfrm>
          <a:solidFill>
            <a:schemeClr val="bg1">
              <a:lumMod val="85000"/>
            </a:schemeClr>
          </a:solidFill>
        </p:grpSpPr>
        <p:sp>
          <p:nvSpPr>
            <p:cNvPr id="20" name="Rounded Rectangle 19">
              <a:extLst>
                <a:ext uri="{FF2B5EF4-FFF2-40B4-BE49-F238E27FC236}">
                  <a16:creationId xmlns:a16="http://schemas.microsoft.com/office/drawing/2014/main" id="{7ACF723E-4AE3-8548-A85C-83AAE4D67B6A}"/>
                </a:ext>
              </a:extLst>
            </p:cNvPr>
            <p:cNvSpPr/>
            <p:nvPr/>
          </p:nvSpPr>
          <p:spPr>
            <a:xfrm>
              <a:off x="122423" y="2251646"/>
              <a:ext cx="7350588" cy="1132915"/>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68B4110-AC46-0244-9FEC-7A3BD07F9B8A}"/>
                </a:ext>
              </a:extLst>
            </p:cNvPr>
            <p:cNvSpPr txBox="1"/>
            <p:nvPr/>
          </p:nvSpPr>
          <p:spPr>
            <a:xfrm>
              <a:off x="219977" y="2334332"/>
              <a:ext cx="7253033" cy="1050230"/>
            </a:xfrm>
            <a:prstGeom prst="rect">
              <a:avLst/>
            </a:prstGeom>
            <a:noFill/>
          </p:spPr>
          <p:txBody>
            <a:bodyPr wrap="square" rtlCol="0">
              <a:spAutoFit/>
            </a:bodyPr>
            <a:lstStyle/>
            <a:p>
              <a:pPr>
                <a:lnSpc>
                  <a:spcPct val="88000"/>
                </a:lnSpc>
                <a:spcBef>
                  <a:spcPts val="2400"/>
                </a:spcBef>
                <a:spcAft>
                  <a:spcPts val="1200"/>
                </a:spcAft>
              </a:pPr>
              <a:r>
                <a:rPr lang="en-US" sz="3200" dirty="0"/>
                <a:t>If you try your best on the Diagnostic, online lessons will </a:t>
              </a:r>
              <a:r>
                <a:rPr lang="en-US" sz="3200" b="1" dirty="0"/>
                <a:t>match what you need to learn</a:t>
              </a:r>
              <a:r>
                <a:rPr lang="en-US" altLang="en-US" sz="3200"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340C893-F5FA-CC43-B634-5772E2B93CD4}"/>
              </a:ext>
            </a:extLst>
          </p:cNvPr>
          <p:cNvPicPr>
            <a:picLocks noGrp="1" noChangeAspect="1"/>
          </p:cNvPicPr>
          <p:nvPr>
            <p:ph idx="1"/>
          </p:nvPr>
        </p:nvPicPr>
        <p:blipFill>
          <a:blip r:embed="rId3"/>
          <a:stretch>
            <a:fillRect/>
          </a:stretch>
        </p:blipFill>
        <p:spPr>
          <a:xfrm>
            <a:off x="0" y="14847"/>
            <a:ext cx="9144000" cy="6858000"/>
          </a:xfrm>
        </p:spPr>
      </p:pic>
      <p:sp>
        <p:nvSpPr>
          <p:cNvPr id="9" name="Title 3">
            <a:extLst>
              <a:ext uri="{FF2B5EF4-FFF2-40B4-BE49-F238E27FC236}">
                <a16:creationId xmlns:a16="http://schemas.microsoft.com/office/drawing/2014/main" id="{9ECFF808-2BBC-9F48-A0DD-78B2602007A6}"/>
              </a:ext>
            </a:extLst>
          </p:cNvPr>
          <p:cNvSpPr>
            <a:spLocks noGrp="1"/>
          </p:cNvSpPr>
          <p:nvPr>
            <p:ph type="title"/>
          </p:nvPr>
        </p:nvSpPr>
        <p:spPr>
          <a:xfrm>
            <a:off x="261005" y="1670349"/>
            <a:ext cx="7886700" cy="1325563"/>
          </a:xfrm>
          <a:ln>
            <a:noFill/>
          </a:ln>
        </p:spPr>
        <p:txBody>
          <a:bodyPr>
            <a:noAutofit/>
          </a:bodyPr>
          <a:lstStyle/>
          <a:p>
            <a:r>
              <a:rPr lang="en-US" sz="6000" dirty="0">
                <a:solidFill>
                  <a:schemeClr val="bg1"/>
                </a:solidFill>
              </a:rPr>
              <a:t>Get Ready to Take</a:t>
            </a:r>
            <a:br>
              <a:rPr lang="en-US" sz="6000" dirty="0">
                <a:solidFill>
                  <a:schemeClr val="bg1"/>
                </a:solidFill>
              </a:rPr>
            </a:br>
            <a:r>
              <a:rPr lang="en-US" sz="6000" dirty="0">
                <a:solidFill>
                  <a:schemeClr val="bg1"/>
                </a:solidFill>
              </a:rPr>
              <a:t>the Diagnostic</a:t>
            </a:r>
          </a:p>
        </p:txBody>
      </p:sp>
      <p:pic>
        <p:nvPicPr>
          <p:cNvPr id="10" name="Picture 9">
            <a:extLst>
              <a:ext uri="{FF2B5EF4-FFF2-40B4-BE49-F238E27FC236}">
                <a16:creationId xmlns:a16="http://schemas.microsoft.com/office/drawing/2014/main" id="{7F302954-6A26-8E4A-82C4-115F2FBEF948}"/>
              </a:ext>
            </a:extLst>
          </p:cNvPr>
          <p:cNvPicPr>
            <a:picLocks noChangeAspect="1"/>
          </p:cNvPicPr>
          <p:nvPr/>
        </p:nvPicPr>
        <p:blipFill>
          <a:blip r:embed="rId4"/>
          <a:srcRect/>
          <a:stretch/>
        </p:blipFill>
        <p:spPr>
          <a:xfrm>
            <a:off x="261005" y="571356"/>
            <a:ext cx="3039621" cy="667233"/>
          </a:xfrm>
          <a:prstGeom prst="rect">
            <a:avLst/>
          </a:prstGeom>
        </p:spPr>
      </p:pic>
      <p:sp>
        <p:nvSpPr>
          <p:cNvPr id="11" name="Title 3">
            <a:extLst>
              <a:ext uri="{FF2B5EF4-FFF2-40B4-BE49-F238E27FC236}">
                <a16:creationId xmlns:a16="http://schemas.microsoft.com/office/drawing/2014/main" id="{4DFCC7CF-077D-DE4D-A605-0AC820D4BDAC}"/>
              </a:ext>
            </a:extLst>
          </p:cNvPr>
          <p:cNvSpPr txBox="1">
            <a:spLocks/>
          </p:cNvSpPr>
          <p:nvPr/>
        </p:nvSpPr>
        <p:spPr>
          <a:xfrm>
            <a:off x="261005" y="3487423"/>
            <a:ext cx="2962962" cy="554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solidFill>
                  <a:schemeClr val="bg1"/>
                </a:solidFill>
              </a:rPr>
              <a:t>Grades 6–8</a:t>
            </a:r>
          </a:p>
        </p:txBody>
      </p:sp>
      <p:cxnSp>
        <p:nvCxnSpPr>
          <p:cNvPr id="12" name="Straight Connector 11">
            <a:extLst>
              <a:ext uri="{FF2B5EF4-FFF2-40B4-BE49-F238E27FC236}">
                <a16:creationId xmlns:a16="http://schemas.microsoft.com/office/drawing/2014/main" id="{30A02F0A-E95C-CC40-B533-73E3D3C5817B}"/>
              </a:ext>
            </a:extLst>
          </p:cNvPr>
          <p:cNvCxnSpPr>
            <a:cxnSpLocks/>
          </p:cNvCxnSpPr>
          <p:nvPr/>
        </p:nvCxnSpPr>
        <p:spPr>
          <a:xfrm>
            <a:off x="354315" y="3297652"/>
            <a:ext cx="3597769" cy="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930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16EE29CE-1F5A-2447-8420-8593C0C5E87D}"/>
              </a:ext>
            </a:extLst>
          </p:cNvPr>
          <p:cNvSpPr/>
          <p:nvPr/>
        </p:nvSpPr>
        <p:spPr>
          <a:xfrm>
            <a:off x="-899624" y="28457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A91A1D55-BD5C-9C40-8CB8-E89F84AE83CF}"/>
              </a:ext>
            </a:extLst>
          </p:cNvPr>
          <p:cNvSpPr/>
          <p:nvPr/>
        </p:nvSpPr>
        <p:spPr>
          <a:xfrm>
            <a:off x="574339" y="378162"/>
            <a:ext cx="8481219" cy="769441"/>
          </a:xfrm>
          <a:prstGeom prst="rect">
            <a:avLst/>
          </a:prstGeom>
        </p:spPr>
        <p:txBody>
          <a:bodyPr wrap="square">
            <a:spAutoFit/>
          </a:bodyPr>
          <a:lstStyle/>
          <a:p>
            <a:pPr>
              <a:defRPr/>
            </a:pPr>
            <a:r>
              <a:rPr lang="en-US" altLang="en-US" sz="4400" b="1" dirty="0"/>
              <a:t>What We Will Cover</a:t>
            </a:r>
            <a:endParaRPr lang="en-US" sz="4400" dirty="0"/>
          </a:p>
        </p:txBody>
      </p:sp>
      <p:grpSp>
        <p:nvGrpSpPr>
          <p:cNvPr id="4" name="Group 3">
            <a:extLst>
              <a:ext uri="{FF2B5EF4-FFF2-40B4-BE49-F238E27FC236}">
                <a16:creationId xmlns:a16="http://schemas.microsoft.com/office/drawing/2014/main" id="{008AA4CE-2DB1-4141-89BF-726DB3B2A89C}"/>
              </a:ext>
            </a:extLst>
          </p:cNvPr>
          <p:cNvGrpSpPr/>
          <p:nvPr/>
        </p:nvGrpSpPr>
        <p:grpSpPr>
          <a:xfrm>
            <a:off x="452684" y="2141807"/>
            <a:ext cx="3741300" cy="694944"/>
            <a:chOff x="452684" y="1557607"/>
            <a:chExt cx="3741300" cy="694944"/>
          </a:xfrm>
        </p:grpSpPr>
        <p:sp>
          <p:nvSpPr>
            <p:cNvPr id="26" name="Rounded Rectangle 25">
              <a:extLst>
                <a:ext uri="{FF2B5EF4-FFF2-40B4-BE49-F238E27FC236}">
                  <a16:creationId xmlns:a16="http://schemas.microsoft.com/office/drawing/2014/main" id="{EC5782A2-02C2-224B-B1C9-69C7D38F2445}"/>
                </a:ext>
              </a:extLst>
            </p:cNvPr>
            <p:cNvSpPr/>
            <p:nvPr/>
          </p:nvSpPr>
          <p:spPr>
            <a:xfrm>
              <a:off x="767255" y="1648724"/>
              <a:ext cx="3426729" cy="523220"/>
            </a:xfrm>
            <a:prstGeom prst="roundRect">
              <a:avLst/>
            </a:prstGeom>
            <a:solidFill>
              <a:schemeClr val="bg1"/>
            </a:solidFill>
            <a:ln w="38100">
              <a:solidFill>
                <a:srgbClr val="7FB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39BE2A70-1664-1045-862E-FEF03CA45F4A}"/>
                </a:ext>
              </a:extLst>
            </p:cNvPr>
            <p:cNvSpPr txBox="1"/>
            <p:nvPr/>
          </p:nvSpPr>
          <p:spPr>
            <a:xfrm>
              <a:off x="452684" y="1638214"/>
              <a:ext cx="3131344" cy="523220"/>
            </a:xfrm>
            <a:prstGeom prst="rect">
              <a:avLst/>
            </a:prstGeom>
            <a:noFill/>
          </p:spPr>
          <p:txBody>
            <a:bodyPr wrap="square" rtlCol="0">
              <a:spAutoFit/>
            </a:bodyPr>
            <a:lstStyle/>
            <a:p>
              <a:pPr marL="685800"/>
              <a:r>
                <a:rPr lang="en-US" sz="2800" dirty="0"/>
                <a:t>Things to Know</a:t>
              </a:r>
            </a:p>
          </p:txBody>
        </p:sp>
        <p:pic>
          <p:nvPicPr>
            <p:cNvPr id="28" name="Picture 21">
              <a:extLst>
                <a:ext uri="{FF2B5EF4-FFF2-40B4-BE49-F238E27FC236}">
                  <a16:creationId xmlns:a16="http://schemas.microsoft.com/office/drawing/2014/main" id="{3B181307-EF82-E240-B2AC-4F0ACB4F4F3A}"/>
                </a:ext>
              </a:extLst>
            </p:cNvPr>
            <p:cNvPicPr>
              <a:picLocks noChangeAspect="1" noChangeArrowheads="1"/>
            </p:cNvPicPr>
            <p:nvPr/>
          </p:nvPicPr>
          <p:blipFill>
            <a:blip r:embed="rId3"/>
            <a:srcRect/>
            <a:stretch/>
          </p:blipFill>
          <p:spPr bwMode="auto">
            <a:xfrm>
              <a:off x="491834" y="1557607"/>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9A1D963C-999A-374A-9C19-A941785C6129}"/>
              </a:ext>
            </a:extLst>
          </p:cNvPr>
          <p:cNvGrpSpPr/>
          <p:nvPr/>
        </p:nvGrpSpPr>
        <p:grpSpPr>
          <a:xfrm>
            <a:off x="478961" y="3046429"/>
            <a:ext cx="3741300" cy="682962"/>
            <a:chOff x="478961" y="2462229"/>
            <a:chExt cx="3741300" cy="682962"/>
          </a:xfrm>
        </p:grpSpPr>
        <p:sp>
          <p:nvSpPr>
            <p:cNvPr id="29" name="Rounded Rectangle 28">
              <a:extLst>
                <a:ext uri="{FF2B5EF4-FFF2-40B4-BE49-F238E27FC236}">
                  <a16:creationId xmlns:a16="http://schemas.microsoft.com/office/drawing/2014/main" id="{CA64A884-FE41-584A-8BDD-4C09FEE848D4}"/>
                </a:ext>
              </a:extLst>
            </p:cNvPr>
            <p:cNvSpPr/>
            <p:nvPr/>
          </p:nvSpPr>
          <p:spPr>
            <a:xfrm>
              <a:off x="793532" y="2547355"/>
              <a:ext cx="3426729" cy="523220"/>
            </a:xfrm>
            <a:prstGeom prst="roundRect">
              <a:avLst/>
            </a:prstGeom>
            <a:solidFill>
              <a:schemeClr val="bg1"/>
            </a:solidFill>
            <a:ln w="38100">
              <a:solidFill>
                <a:srgbClr val="F475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9B4191AA-1AC4-394B-9B12-C6ABFD1BBB79}"/>
                </a:ext>
              </a:extLst>
            </p:cNvPr>
            <p:cNvSpPr txBox="1"/>
            <p:nvPr/>
          </p:nvSpPr>
          <p:spPr>
            <a:xfrm>
              <a:off x="478961" y="2536845"/>
              <a:ext cx="3131344" cy="523220"/>
            </a:xfrm>
            <a:prstGeom prst="rect">
              <a:avLst/>
            </a:prstGeom>
            <a:noFill/>
          </p:spPr>
          <p:txBody>
            <a:bodyPr wrap="square" rtlCol="0">
              <a:spAutoFit/>
            </a:bodyPr>
            <a:lstStyle/>
            <a:p>
              <a:pPr marL="685800"/>
              <a:r>
                <a:rPr lang="en-US" sz="2800" dirty="0"/>
                <a:t>What to Expect</a:t>
              </a:r>
            </a:p>
          </p:txBody>
        </p:sp>
        <p:pic>
          <p:nvPicPr>
            <p:cNvPr id="31" name="Picture 21">
              <a:extLst>
                <a:ext uri="{FF2B5EF4-FFF2-40B4-BE49-F238E27FC236}">
                  <a16:creationId xmlns:a16="http://schemas.microsoft.com/office/drawing/2014/main" id="{0B28B695-02B1-6844-95E8-C36C2135B3CA}"/>
                </a:ext>
              </a:extLst>
            </p:cNvPr>
            <p:cNvPicPr>
              <a:picLocks noChangeAspect="1" noChangeArrowheads="1"/>
            </p:cNvPicPr>
            <p:nvPr/>
          </p:nvPicPr>
          <p:blipFill>
            <a:blip r:embed="rId4"/>
            <a:srcRect/>
            <a:stretch/>
          </p:blipFill>
          <p:spPr bwMode="auto">
            <a:xfrm>
              <a:off x="518111" y="2462229"/>
              <a:ext cx="694944" cy="68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id="{BA57E123-650A-BE4F-ACD4-183E07152DD0}"/>
              </a:ext>
            </a:extLst>
          </p:cNvPr>
          <p:cNvGrpSpPr/>
          <p:nvPr/>
        </p:nvGrpSpPr>
        <p:grpSpPr>
          <a:xfrm>
            <a:off x="491834" y="4023157"/>
            <a:ext cx="3850092" cy="694944"/>
            <a:chOff x="491834" y="3438957"/>
            <a:chExt cx="3850092" cy="694944"/>
          </a:xfrm>
        </p:grpSpPr>
        <p:sp>
          <p:nvSpPr>
            <p:cNvPr id="32" name="Rounded Rectangle 31">
              <a:extLst>
                <a:ext uri="{FF2B5EF4-FFF2-40B4-BE49-F238E27FC236}">
                  <a16:creationId xmlns:a16="http://schemas.microsoft.com/office/drawing/2014/main" id="{5AE3787A-0E9C-1940-AC72-A2619DD882C7}"/>
                </a:ext>
              </a:extLst>
            </p:cNvPr>
            <p:cNvSpPr/>
            <p:nvPr/>
          </p:nvSpPr>
          <p:spPr>
            <a:xfrm>
              <a:off x="793532" y="3530074"/>
              <a:ext cx="3429000" cy="523220"/>
            </a:xfrm>
            <a:prstGeom prst="roundRect">
              <a:avLst/>
            </a:prstGeom>
            <a:solidFill>
              <a:schemeClr val="bg1"/>
            </a:solidFill>
            <a:ln w="38100">
              <a:solidFill>
                <a:srgbClr val="20B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3B339CD6-B8C6-3744-9768-49AA17BF1D09}"/>
                </a:ext>
              </a:extLst>
            </p:cNvPr>
            <p:cNvSpPr txBox="1"/>
            <p:nvPr/>
          </p:nvSpPr>
          <p:spPr>
            <a:xfrm>
              <a:off x="491834" y="3540576"/>
              <a:ext cx="3850092" cy="523220"/>
            </a:xfrm>
            <a:prstGeom prst="rect">
              <a:avLst/>
            </a:prstGeom>
            <a:noFill/>
          </p:spPr>
          <p:txBody>
            <a:bodyPr wrap="square" rtlCol="0">
              <a:spAutoFit/>
            </a:bodyPr>
            <a:lstStyle/>
            <a:p>
              <a:pPr marL="685800"/>
              <a:r>
                <a:rPr lang="en-US" sz="2800" dirty="0"/>
                <a:t>Introduction Videos</a:t>
              </a:r>
            </a:p>
          </p:txBody>
        </p:sp>
        <p:pic>
          <p:nvPicPr>
            <p:cNvPr id="34" name="Picture 21">
              <a:extLst>
                <a:ext uri="{FF2B5EF4-FFF2-40B4-BE49-F238E27FC236}">
                  <a16:creationId xmlns:a16="http://schemas.microsoft.com/office/drawing/2014/main" id="{DB1B601D-DB62-5B4A-A08D-B9359B20E0C3}"/>
                </a:ext>
              </a:extLst>
            </p:cNvPr>
            <p:cNvPicPr>
              <a:picLocks noChangeAspect="1" noChangeArrowheads="1"/>
            </p:cNvPicPr>
            <p:nvPr/>
          </p:nvPicPr>
          <p:blipFill>
            <a:blip r:embed="rId5"/>
            <a:srcRect/>
            <a:stretch/>
          </p:blipFill>
          <p:spPr bwMode="auto">
            <a:xfrm>
              <a:off x="518111" y="3438957"/>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6118977C-4F18-074F-89A3-F9A9520759C8}"/>
              </a:ext>
            </a:extLst>
          </p:cNvPr>
          <p:cNvGrpSpPr/>
          <p:nvPr/>
        </p:nvGrpSpPr>
        <p:grpSpPr>
          <a:xfrm>
            <a:off x="4701228" y="2141807"/>
            <a:ext cx="3704420" cy="694944"/>
            <a:chOff x="4701228" y="2141807"/>
            <a:chExt cx="3704420" cy="694944"/>
          </a:xfrm>
        </p:grpSpPr>
        <p:sp>
          <p:nvSpPr>
            <p:cNvPr id="39" name="Rounded Rectangle 38">
              <a:extLst>
                <a:ext uri="{FF2B5EF4-FFF2-40B4-BE49-F238E27FC236}">
                  <a16:creationId xmlns:a16="http://schemas.microsoft.com/office/drawing/2014/main" id="{B45764D7-0934-8845-A47C-EA4149C580CF}"/>
                </a:ext>
              </a:extLst>
            </p:cNvPr>
            <p:cNvSpPr/>
            <p:nvPr/>
          </p:nvSpPr>
          <p:spPr>
            <a:xfrm>
              <a:off x="4976648" y="2232924"/>
              <a:ext cx="3429000" cy="52322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E24C60F-FF3E-6C4A-B523-E441D37CEDFD}"/>
                </a:ext>
              </a:extLst>
            </p:cNvPr>
            <p:cNvSpPr txBox="1"/>
            <p:nvPr/>
          </p:nvSpPr>
          <p:spPr>
            <a:xfrm>
              <a:off x="4777562" y="2222414"/>
              <a:ext cx="1518005" cy="523220"/>
            </a:xfrm>
            <a:prstGeom prst="rect">
              <a:avLst/>
            </a:prstGeom>
            <a:noFill/>
          </p:spPr>
          <p:txBody>
            <a:bodyPr wrap="square" rtlCol="0">
              <a:spAutoFit/>
            </a:bodyPr>
            <a:lstStyle/>
            <a:p>
              <a:pPr marL="685800"/>
              <a:r>
                <a:rPr lang="en-US" sz="2800" dirty="0"/>
                <a:t>Tips</a:t>
              </a:r>
            </a:p>
          </p:txBody>
        </p:sp>
        <p:pic>
          <p:nvPicPr>
            <p:cNvPr id="41" name="Picture 21">
              <a:extLst>
                <a:ext uri="{FF2B5EF4-FFF2-40B4-BE49-F238E27FC236}">
                  <a16:creationId xmlns:a16="http://schemas.microsoft.com/office/drawing/2014/main" id="{07E75E70-8E01-D143-A72B-51BFC2DA1FFD}"/>
                </a:ext>
              </a:extLst>
            </p:cNvPr>
            <p:cNvPicPr>
              <a:picLocks noChangeAspect="1" noChangeArrowheads="1"/>
            </p:cNvPicPr>
            <p:nvPr/>
          </p:nvPicPr>
          <p:blipFill>
            <a:blip r:embed="rId6"/>
            <a:srcRect/>
            <a:stretch/>
          </p:blipFill>
          <p:spPr bwMode="auto">
            <a:xfrm>
              <a:off x="4701228" y="2141807"/>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57A46784-4E8E-3C4A-9B0F-CDD4FC9178D7}"/>
              </a:ext>
            </a:extLst>
          </p:cNvPr>
          <p:cNvGrpSpPr/>
          <p:nvPr/>
        </p:nvGrpSpPr>
        <p:grpSpPr>
          <a:xfrm>
            <a:off x="4733496" y="3046429"/>
            <a:ext cx="3696158" cy="682962"/>
            <a:chOff x="4733496" y="3046429"/>
            <a:chExt cx="3696158" cy="682962"/>
          </a:xfrm>
        </p:grpSpPr>
        <p:sp>
          <p:nvSpPr>
            <p:cNvPr id="42" name="Rounded Rectangle 41">
              <a:extLst>
                <a:ext uri="{FF2B5EF4-FFF2-40B4-BE49-F238E27FC236}">
                  <a16:creationId xmlns:a16="http://schemas.microsoft.com/office/drawing/2014/main" id="{2CECC613-1E7E-C944-8D08-384B01502B02}"/>
                </a:ext>
              </a:extLst>
            </p:cNvPr>
            <p:cNvSpPr/>
            <p:nvPr/>
          </p:nvSpPr>
          <p:spPr>
            <a:xfrm>
              <a:off x="5002926" y="3131555"/>
              <a:ext cx="3426728" cy="523220"/>
            </a:xfrm>
            <a:prstGeom prst="roundRect">
              <a:avLst/>
            </a:prstGeom>
            <a:solidFill>
              <a:schemeClr val="bg1"/>
            </a:solidFill>
            <a:ln w="38100">
              <a:solidFill>
                <a:srgbClr val="B82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77CA468D-2FA1-C342-9335-0457827A9D6E}"/>
                </a:ext>
              </a:extLst>
            </p:cNvPr>
            <p:cNvSpPr txBox="1"/>
            <p:nvPr/>
          </p:nvSpPr>
          <p:spPr>
            <a:xfrm>
              <a:off x="4777562" y="3121045"/>
              <a:ext cx="3426729" cy="523220"/>
            </a:xfrm>
            <a:prstGeom prst="rect">
              <a:avLst/>
            </a:prstGeom>
            <a:noFill/>
          </p:spPr>
          <p:txBody>
            <a:bodyPr wrap="square" rtlCol="0">
              <a:spAutoFit/>
            </a:bodyPr>
            <a:lstStyle/>
            <a:p>
              <a:pPr marL="685800"/>
              <a:r>
                <a:rPr lang="en-US" sz="2800" dirty="0"/>
                <a:t>Let’s Remember</a:t>
              </a:r>
            </a:p>
          </p:txBody>
        </p:sp>
        <p:pic>
          <p:nvPicPr>
            <p:cNvPr id="59" name="Picture 21">
              <a:extLst>
                <a:ext uri="{FF2B5EF4-FFF2-40B4-BE49-F238E27FC236}">
                  <a16:creationId xmlns:a16="http://schemas.microsoft.com/office/drawing/2014/main" id="{AE78018C-A9D1-3B47-8828-A62223C816F0}"/>
                </a:ext>
              </a:extLst>
            </p:cNvPr>
            <p:cNvPicPr>
              <a:picLocks noChangeAspect="1" noChangeArrowheads="1"/>
            </p:cNvPicPr>
            <p:nvPr/>
          </p:nvPicPr>
          <p:blipFill>
            <a:blip r:embed="rId7"/>
            <a:srcRect/>
            <a:stretch/>
          </p:blipFill>
          <p:spPr bwMode="auto">
            <a:xfrm>
              <a:off x="4733496" y="3046429"/>
              <a:ext cx="682962" cy="68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6199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irror, table, drawing&#10;&#10;Description automatically generated">
            <a:extLst>
              <a:ext uri="{FF2B5EF4-FFF2-40B4-BE49-F238E27FC236}">
                <a16:creationId xmlns:a16="http://schemas.microsoft.com/office/drawing/2014/main" id="{DF285610-A763-3C40-A234-30CD5C9144BA}"/>
              </a:ext>
            </a:extLst>
          </p:cNvPr>
          <p:cNvPicPr>
            <a:picLocks noChangeAspect="1"/>
          </p:cNvPicPr>
          <p:nvPr/>
        </p:nvPicPr>
        <p:blipFill>
          <a:blip r:embed="rId2"/>
          <a:stretch>
            <a:fillRect/>
          </a:stretch>
        </p:blipFill>
        <p:spPr>
          <a:xfrm>
            <a:off x="986482" y="1795598"/>
            <a:ext cx="7171031" cy="3266803"/>
          </a:xfrm>
          <a:prstGeom prst="rect">
            <a:avLst/>
          </a:prstGeom>
        </p:spPr>
      </p:pic>
      <p:sp>
        <p:nvSpPr>
          <p:cNvPr id="8" name="Rectangle 7">
            <a:extLst>
              <a:ext uri="{FF2B5EF4-FFF2-40B4-BE49-F238E27FC236}">
                <a16:creationId xmlns:a16="http://schemas.microsoft.com/office/drawing/2014/main" id="{90E66918-0E20-ED4B-BC8D-F1C4A490A12D}"/>
              </a:ext>
            </a:extLst>
          </p:cNvPr>
          <p:cNvSpPr/>
          <p:nvPr/>
        </p:nvSpPr>
        <p:spPr>
          <a:xfrm>
            <a:off x="699428" y="2484565"/>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829055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9E12C1DF-BB13-DC43-AA91-25CE4E1F596A}"/>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7E2097FC-E320-174E-BFB1-B1A1FA71448A}"/>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a:t>
            </a:r>
          </a:p>
        </p:txBody>
      </p:sp>
      <p:grpSp>
        <p:nvGrpSpPr>
          <p:cNvPr id="3" name="Group 2">
            <a:extLst>
              <a:ext uri="{FF2B5EF4-FFF2-40B4-BE49-F238E27FC236}">
                <a16:creationId xmlns:a16="http://schemas.microsoft.com/office/drawing/2014/main" id="{3B7EAE2B-4867-F145-9556-D75AB2308F5D}"/>
              </a:ext>
            </a:extLst>
          </p:cNvPr>
          <p:cNvGrpSpPr/>
          <p:nvPr/>
        </p:nvGrpSpPr>
        <p:grpSpPr>
          <a:xfrm>
            <a:off x="662781" y="2632183"/>
            <a:ext cx="8170053" cy="4004722"/>
            <a:chOff x="662781" y="2632183"/>
            <a:chExt cx="8170053" cy="4004722"/>
          </a:xfrm>
        </p:grpSpPr>
        <p:sp>
          <p:nvSpPr>
            <p:cNvPr id="15" name="Rounded Rectangle 14">
              <a:extLst>
                <a:ext uri="{FF2B5EF4-FFF2-40B4-BE49-F238E27FC236}">
                  <a16:creationId xmlns:a16="http://schemas.microsoft.com/office/drawing/2014/main" id="{4578D097-3817-1143-AFA0-C00E001DCF55}"/>
                </a:ext>
              </a:extLst>
            </p:cNvPr>
            <p:cNvSpPr/>
            <p:nvPr/>
          </p:nvSpPr>
          <p:spPr>
            <a:xfrm>
              <a:off x="990444" y="5353546"/>
              <a:ext cx="3323724" cy="981939"/>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81E26B68-0495-3441-B4F2-68BC448219D8}"/>
                </a:ext>
              </a:extLst>
            </p:cNvPr>
            <p:cNvSpPr/>
            <p:nvPr/>
          </p:nvSpPr>
          <p:spPr>
            <a:xfrm>
              <a:off x="5157495" y="5353546"/>
              <a:ext cx="3323724" cy="981939"/>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51470AEE-AD65-AA45-8F84-0E729F0F26AC}"/>
                </a:ext>
              </a:extLst>
            </p:cNvPr>
            <p:cNvPicPr>
              <a:picLocks noChangeAspect="1"/>
            </p:cNvPicPr>
            <p:nvPr/>
          </p:nvPicPr>
          <p:blipFill>
            <a:blip r:embed="rId3"/>
            <a:srcRect/>
            <a:stretch/>
          </p:blipFill>
          <p:spPr>
            <a:xfrm>
              <a:off x="662781" y="2755454"/>
              <a:ext cx="3502058" cy="2415212"/>
            </a:xfrm>
            <a:prstGeom prst="rect">
              <a:avLst/>
            </a:prstGeom>
          </p:spPr>
        </p:pic>
        <p:pic>
          <p:nvPicPr>
            <p:cNvPr id="22" name="Picture 21">
              <a:extLst>
                <a:ext uri="{FF2B5EF4-FFF2-40B4-BE49-F238E27FC236}">
                  <a16:creationId xmlns:a16="http://schemas.microsoft.com/office/drawing/2014/main" id="{CE4AFA2D-9B1A-7944-9BEB-7D2CE5F70EE1}"/>
                </a:ext>
              </a:extLst>
            </p:cNvPr>
            <p:cNvPicPr>
              <a:picLocks noChangeAspect="1"/>
            </p:cNvPicPr>
            <p:nvPr/>
          </p:nvPicPr>
          <p:blipFill>
            <a:blip r:embed="rId4"/>
            <a:srcRect/>
            <a:stretch/>
          </p:blipFill>
          <p:spPr>
            <a:xfrm>
              <a:off x="4858886" y="2632183"/>
              <a:ext cx="3502059" cy="2538483"/>
            </a:xfrm>
            <a:prstGeom prst="rect">
              <a:avLst/>
            </a:prstGeom>
          </p:spPr>
        </p:pic>
        <p:sp>
          <p:nvSpPr>
            <p:cNvPr id="17" name="TextBox 16">
              <a:extLst>
                <a:ext uri="{FF2B5EF4-FFF2-40B4-BE49-F238E27FC236}">
                  <a16:creationId xmlns:a16="http://schemas.microsoft.com/office/drawing/2014/main" id="{7BEE933E-8EE6-8047-B7D2-51A852AC8D12}"/>
                </a:ext>
              </a:extLst>
            </p:cNvPr>
            <p:cNvSpPr txBox="1"/>
            <p:nvPr/>
          </p:nvSpPr>
          <p:spPr>
            <a:xfrm>
              <a:off x="1126830" y="5405799"/>
              <a:ext cx="3108960" cy="1231106"/>
            </a:xfrm>
            <a:prstGeom prst="rect">
              <a:avLst/>
            </a:prstGeom>
            <a:noFill/>
          </p:spPr>
          <p:txBody>
            <a:bodyPr wrap="square" rtlCol="0">
              <a:spAutoFit/>
            </a:bodyPr>
            <a:lstStyle/>
            <a:p>
              <a:pPr algn="ctr"/>
              <a:r>
                <a:rPr lang="en-US" sz="2400" dirty="0"/>
                <a:t>Understand what you </a:t>
              </a:r>
              <a:br>
                <a:rPr lang="en-US" sz="3200" dirty="0"/>
              </a:br>
              <a:r>
                <a:rPr lang="en-US" sz="3200" b="1" dirty="0"/>
                <a:t>already know</a:t>
              </a:r>
            </a:p>
            <a:p>
              <a:endParaRPr lang="en-US" dirty="0"/>
            </a:p>
          </p:txBody>
        </p:sp>
        <p:sp>
          <p:nvSpPr>
            <p:cNvPr id="30" name="TextBox 29">
              <a:extLst>
                <a:ext uri="{FF2B5EF4-FFF2-40B4-BE49-F238E27FC236}">
                  <a16:creationId xmlns:a16="http://schemas.microsoft.com/office/drawing/2014/main" id="{BF766860-A44C-E044-B7BA-215023BA3DE8}"/>
                </a:ext>
              </a:extLst>
            </p:cNvPr>
            <p:cNvSpPr txBox="1"/>
            <p:nvPr/>
          </p:nvSpPr>
          <p:spPr>
            <a:xfrm>
              <a:off x="4805880" y="5364386"/>
              <a:ext cx="4026954" cy="1231106"/>
            </a:xfrm>
            <a:prstGeom prst="rect">
              <a:avLst/>
            </a:prstGeom>
            <a:noFill/>
          </p:spPr>
          <p:txBody>
            <a:bodyPr wrap="square" rtlCol="0">
              <a:spAutoFit/>
            </a:bodyPr>
            <a:lstStyle/>
            <a:p>
              <a:pPr algn="ctr"/>
              <a:r>
                <a:rPr lang="en-US" sz="2400" dirty="0"/>
                <a:t>and what you </a:t>
              </a:r>
              <a:br>
                <a:rPr lang="en-US" sz="2400" dirty="0"/>
              </a:br>
              <a:r>
                <a:rPr lang="en-US" sz="3200" b="1" dirty="0"/>
                <a:t>need to learn</a:t>
              </a:r>
            </a:p>
            <a:p>
              <a:pPr algn="ctr"/>
              <a:endParaRPr lang="en-US" dirty="0"/>
            </a:p>
          </p:txBody>
        </p:sp>
      </p:grpSp>
      <p:grpSp>
        <p:nvGrpSpPr>
          <p:cNvPr id="5" name="Group 4">
            <a:extLst>
              <a:ext uri="{FF2B5EF4-FFF2-40B4-BE49-F238E27FC236}">
                <a16:creationId xmlns:a16="http://schemas.microsoft.com/office/drawing/2014/main" id="{A52EF125-E869-6B4C-8A22-CC6825469A04}"/>
              </a:ext>
            </a:extLst>
          </p:cNvPr>
          <p:cNvGrpSpPr/>
          <p:nvPr/>
        </p:nvGrpSpPr>
        <p:grpSpPr>
          <a:xfrm>
            <a:off x="901348" y="2791752"/>
            <a:ext cx="7569783" cy="3205084"/>
            <a:chOff x="901348" y="2791752"/>
            <a:chExt cx="7569783" cy="3205084"/>
          </a:xfrm>
        </p:grpSpPr>
        <p:sp>
          <p:nvSpPr>
            <p:cNvPr id="33" name="Rounded Rectangle 32">
              <a:extLst>
                <a:ext uri="{FF2B5EF4-FFF2-40B4-BE49-F238E27FC236}">
                  <a16:creationId xmlns:a16="http://schemas.microsoft.com/office/drawing/2014/main" id="{ADBAF024-5B20-5E40-B7B4-A070C8303297}"/>
                </a:ext>
              </a:extLst>
            </p:cNvPr>
            <p:cNvSpPr/>
            <p:nvPr/>
          </p:nvSpPr>
          <p:spPr>
            <a:xfrm>
              <a:off x="901348" y="3140394"/>
              <a:ext cx="3947450" cy="144655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65F22D81-382F-ED4B-B4EA-02ECEBD568E3}"/>
                </a:ext>
              </a:extLst>
            </p:cNvPr>
            <p:cNvSpPr txBox="1"/>
            <p:nvPr/>
          </p:nvSpPr>
          <p:spPr>
            <a:xfrm>
              <a:off x="1103839" y="3325060"/>
              <a:ext cx="3744959" cy="1077218"/>
            </a:xfrm>
            <a:prstGeom prst="rect">
              <a:avLst/>
            </a:prstGeom>
            <a:noFill/>
          </p:spPr>
          <p:txBody>
            <a:bodyPr wrap="square" rtlCol="0">
              <a:spAutoFit/>
            </a:bodyPr>
            <a:lstStyle/>
            <a:p>
              <a:r>
                <a:rPr lang="en-US" sz="3200" dirty="0"/>
                <a:t>Make the best use of </a:t>
              </a:r>
              <a:r>
                <a:rPr lang="en-US" sz="3200" b="1" dirty="0"/>
                <a:t>your learning time</a:t>
              </a:r>
            </a:p>
          </p:txBody>
        </p:sp>
        <p:pic>
          <p:nvPicPr>
            <p:cNvPr id="27" name="Picture 26">
              <a:extLst>
                <a:ext uri="{FF2B5EF4-FFF2-40B4-BE49-F238E27FC236}">
                  <a16:creationId xmlns:a16="http://schemas.microsoft.com/office/drawing/2014/main" id="{527C1334-5F1F-1644-84D4-0892DF8585C8}"/>
                </a:ext>
              </a:extLst>
            </p:cNvPr>
            <p:cNvPicPr>
              <a:picLocks noChangeAspect="1"/>
            </p:cNvPicPr>
            <p:nvPr/>
          </p:nvPicPr>
          <p:blipFill>
            <a:blip r:embed="rId5"/>
            <a:srcRect/>
            <a:stretch/>
          </p:blipFill>
          <p:spPr>
            <a:xfrm>
              <a:off x="5266047" y="2791752"/>
              <a:ext cx="3205084" cy="3205084"/>
            </a:xfrm>
            <a:prstGeom prst="rect">
              <a:avLst/>
            </a:prstGeom>
            <a:effectLst>
              <a:outerShdw blurRad="63500" sx="102000" sy="102000" algn="ctr" rotWithShape="0">
                <a:prstClr val="black">
                  <a:alpha val="40000"/>
                </a:prstClr>
              </a:outerShdw>
            </a:effectLst>
          </p:spPr>
        </p:pic>
      </p:grpSp>
      <p:grpSp>
        <p:nvGrpSpPr>
          <p:cNvPr id="6" name="Group 5">
            <a:extLst>
              <a:ext uri="{FF2B5EF4-FFF2-40B4-BE49-F238E27FC236}">
                <a16:creationId xmlns:a16="http://schemas.microsoft.com/office/drawing/2014/main" id="{C34D05EB-E9CA-6647-B5A5-AC5A2C668906}"/>
              </a:ext>
            </a:extLst>
          </p:cNvPr>
          <p:cNvGrpSpPr/>
          <p:nvPr/>
        </p:nvGrpSpPr>
        <p:grpSpPr>
          <a:xfrm>
            <a:off x="672869" y="2788938"/>
            <a:ext cx="7798262" cy="3199722"/>
            <a:chOff x="672869" y="2788938"/>
            <a:chExt cx="7798262" cy="3199722"/>
          </a:xfrm>
        </p:grpSpPr>
        <p:sp>
          <p:nvSpPr>
            <p:cNvPr id="34" name="Rounded Rectangle 33">
              <a:extLst>
                <a:ext uri="{FF2B5EF4-FFF2-40B4-BE49-F238E27FC236}">
                  <a16:creationId xmlns:a16="http://schemas.microsoft.com/office/drawing/2014/main" id="{CAFD6A96-7302-5346-BA95-8818275BB807}"/>
                </a:ext>
              </a:extLst>
            </p:cNvPr>
            <p:cNvSpPr/>
            <p:nvPr/>
          </p:nvSpPr>
          <p:spPr>
            <a:xfrm>
              <a:off x="672869" y="3292794"/>
              <a:ext cx="4328329" cy="1816912"/>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C24C47A5-1253-6743-801B-6F70E24A677D}"/>
                </a:ext>
              </a:extLst>
            </p:cNvPr>
            <p:cNvSpPr txBox="1"/>
            <p:nvPr/>
          </p:nvSpPr>
          <p:spPr>
            <a:xfrm>
              <a:off x="835666" y="3450760"/>
              <a:ext cx="4433062" cy="1446550"/>
            </a:xfrm>
            <a:prstGeom prst="rect">
              <a:avLst/>
            </a:prstGeom>
            <a:noFill/>
          </p:spPr>
          <p:txBody>
            <a:bodyPr wrap="square" rtlCol="0">
              <a:spAutoFit/>
            </a:bodyPr>
            <a:lstStyle/>
            <a:p>
              <a:pPr marL="0" lvl="1">
                <a:spcAft>
                  <a:spcPts val="1200"/>
                </a:spcAft>
              </a:pPr>
              <a:r>
                <a:rPr lang="en-US" sz="3200" b="1" dirty="0"/>
                <a:t>Show what you know! </a:t>
              </a:r>
              <a:br>
                <a:rPr lang="en-US" sz="2800" dirty="0"/>
              </a:br>
              <a:r>
                <a:rPr lang="en-US" sz="2800" dirty="0"/>
                <a:t>Try your best so you can show what you’ve learned.</a:t>
              </a:r>
              <a:endParaRPr lang="en-US" altLang="en-US" sz="2800" dirty="0"/>
            </a:p>
          </p:txBody>
        </p:sp>
        <p:pic>
          <p:nvPicPr>
            <p:cNvPr id="29" name="Picture 28">
              <a:extLst>
                <a:ext uri="{FF2B5EF4-FFF2-40B4-BE49-F238E27FC236}">
                  <a16:creationId xmlns:a16="http://schemas.microsoft.com/office/drawing/2014/main" id="{82A1D2E8-753F-D841-A085-EFD3C0391B0A}"/>
                </a:ext>
              </a:extLst>
            </p:cNvPr>
            <p:cNvPicPr>
              <a:picLocks noChangeAspect="1"/>
            </p:cNvPicPr>
            <p:nvPr/>
          </p:nvPicPr>
          <p:blipFill>
            <a:blip r:embed="rId6"/>
            <a:srcRect/>
            <a:stretch/>
          </p:blipFill>
          <p:spPr>
            <a:xfrm>
              <a:off x="5271409" y="2788938"/>
              <a:ext cx="3199722" cy="3199722"/>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231042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6670678-0E5B-B24A-9074-3C4AF8092ECC}"/>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7A9DB5EF-6149-2F4E-BFFA-A6523CD99EE3}"/>
              </a:ext>
            </a:extLst>
          </p:cNvPr>
          <p:cNvPicPr>
            <a:picLocks noChangeAspect="1"/>
          </p:cNvPicPr>
          <p:nvPr/>
        </p:nvPicPr>
        <p:blipFill>
          <a:blip r:embed="rId3"/>
          <a:srcRect/>
          <a:stretch/>
        </p:blipFill>
        <p:spPr>
          <a:xfrm>
            <a:off x="126460" y="1489153"/>
            <a:ext cx="9144000" cy="5000625"/>
          </a:xfrm>
          <a:prstGeom prst="rect">
            <a:avLst/>
          </a:prstGeom>
        </p:spPr>
      </p:pic>
      <p:sp>
        <p:nvSpPr>
          <p:cNvPr id="11" name="Rectangle 10">
            <a:extLst>
              <a:ext uri="{FF2B5EF4-FFF2-40B4-BE49-F238E27FC236}">
                <a16:creationId xmlns:a16="http://schemas.microsoft.com/office/drawing/2014/main" id="{2167B727-6646-784D-BF2B-15528B693D38}"/>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grpSp>
        <p:nvGrpSpPr>
          <p:cNvPr id="12" name="Group 11">
            <a:extLst>
              <a:ext uri="{FF2B5EF4-FFF2-40B4-BE49-F238E27FC236}">
                <a16:creationId xmlns:a16="http://schemas.microsoft.com/office/drawing/2014/main" id="{F3E7F153-9FAC-FA4A-8F78-BA75A1350C5F}"/>
              </a:ext>
            </a:extLst>
          </p:cNvPr>
          <p:cNvGrpSpPr/>
          <p:nvPr/>
        </p:nvGrpSpPr>
        <p:grpSpPr>
          <a:xfrm>
            <a:off x="1833198" y="4785851"/>
            <a:ext cx="5730523" cy="959045"/>
            <a:chOff x="122423" y="2251646"/>
            <a:chExt cx="5385821" cy="1050230"/>
          </a:xfrm>
          <a:solidFill>
            <a:schemeClr val="bg1">
              <a:lumMod val="85000"/>
            </a:schemeClr>
          </a:solidFill>
        </p:grpSpPr>
        <p:sp>
          <p:nvSpPr>
            <p:cNvPr id="13" name="Rounded Rectangle 12">
              <a:extLst>
                <a:ext uri="{FF2B5EF4-FFF2-40B4-BE49-F238E27FC236}">
                  <a16:creationId xmlns:a16="http://schemas.microsoft.com/office/drawing/2014/main" id="{36CC0189-F30D-184B-B8B0-76F4C08D7A0F}"/>
                </a:ext>
              </a:extLst>
            </p:cNvPr>
            <p:cNvSpPr/>
            <p:nvPr/>
          </p:nvSpPr>
          <p:spPr>
            <a:xfrm>
              <a:off x="122423" y="2251646"/>
              <a:ext cx="5385821" cy="105023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41EA638-4353-2846-9243-B2EE11266C77}"/>
                </a:ext>
              </a:extLst>
            </p:cNvPr>
            <p:cNvSpPr txBox="1"/>
            <p:nvPr/>
          </p:nvSpPr>
          <p:spPr>
            <a:xfrm>
              <a:off x="171200" y="2345288"/>
              <a:ext cx="5288266" cy="931634"/>
            </a:xfrm>
            <a:prstGeom prst="rect">
              <a:avLst/>
            </a:prstGeom>
            <a:noFill/>
          </p:spPr>
          <p:txBody>
            <a:bodyPr wrap="square" rtlCol="0">
              <a:spAutoFit/>
            </a:bodyPr>
            <a:lstStyle/>
            <a:p>
              <a:pPr algn="ctr">
                <a:lnSpc>
                  <a:spcPct val="88000"/>
                </a:lnSpc>
                <a:spcAft>
                  <a:spcPts val="1200"/>
                </a:spcAft>
              </a:pPr>
              <a:r>
                <a:rPr lang="en-US" altLang="en-US" sz="2800" dirty="0"/>
                <a:t>The </a:t>
              </a:r>
              <a:r>
                <a:rPr lang="en-US" altLang="en-US" sz="2800" b="1" dirty="0"/>
                <a:t>results of your Diagnostic </a:t>
              </a:r>
              <a:r>
                <a:rPr lang="en-US" altLang="en-US" sz="2800" dirty="0"/>
                <a:t>decide </a:t>
              </a:r>
              <a:br>
                <a:rPr lang="en-US" altLang="en-US" sz="2800" dirty="0"/>
              </a:br>
              <a:r>
                <a:rPr lang="en-US" altLang="en-US" sz="2800" dirty="0"/>
                <a:t>what </a:t>
              </a:r>
              <a:r>
                <a:rPr lang="en-US" altLang="en-US" sz="2800" b="1" dirty="0"/>
                <a:t>lessons you will get</a:t>
              </a:r>
              <a:r>
                <a:rPr lang="en-US" altLang="en-US" sz="2800" dirty="0"/>
                <a:t>.</a:t>
              </a:r>
            </a:p>
          </p:txBody>
        </p:sp>
      </p:grpSp>
      <p:grpSp>
        <p:nvGrpSpPr>
          <p:cNvPr id="15" name="Group 14">
            <a:extLst>
              <a:ext uri="{FF2B5EF4-FFF2-40B4-BE49-F238E27FC236}">
                <a16:creationId xmlns:a16="http://schemas.microsoft.com/office/drawing/2014/main" id="{42BCA9E5-7A0C-194D-9C32-413A42BD5829}"/>
              </a:ext>
            </a:extLst>
          </p:cNvPr>
          <p:cNvGrpSpPr/>
          <p:nvPr/>
        </p:nvGrpSpPr>
        <p:grpSpPr>
          <a:xfrm>
            <a:off x="1130300" y="4779460"/>
            <a:ext cx="7226300" cy="1034551"/>
            <a:chOff x="-113925" y="2251219"/>
            <a:chExt cx="6791624" cy="1132915"/>
          </a:xfrm>
          <a:solidFill>
            <a:schemeClr val="bg1">
              <a:lumMod val="85000"/>
            </a:schemeClr>
          </a:solidFill>
        </p:grpSpPr>
        <p:sp>
          <p:nvSpPr>
            <p:cNvPr id="16" name="Rounded Rectangle 15">
              <a:extLst>
                <a:ext uri="{FF2B5EF4-FFF2-40B4-BE49-F238E27FC236}">
                  <a16:creationId xmlns:a16="http://schemas.microsoft.com/office/drawing/2014/main" id="{63A212D6-5558-A94B-B187-5FDFB037E3DA}"/>
                </a:ext>
              </a:extLst>
            </p:cNvPr>
            <p:cNvSpPr/>
            <p:nvPr/>
          </p:nvSpPr>
          <p:spPr>
            <a:xfrm>
              <a:off x="-113925" y="2251219"/>
              <a:ext cx="6791624"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65D9AE7-7F1D-C64F-ABB3-855F9ED3F86A}"/>
                </a:ext>
              </a:extLst>
            </p:cNvPr>
            <p:cNvSpPr txBox="1"/>
            <p:nvPr/>
          </p:nvSpPr>
          <p:spPr>
            <a:xfrm>
              <a:off x="219977" y="2334332"/>
              <a:ext cx="6039252" cy="931634"/>
            </a:xfrm>
            <a:prstGeom prst="rect">
              <a:avLst/>
            </a:prstGeom>
            <a:noFill/>
          </p:spPr>
          <p:txBody>
            <a:bodyPr wrap="square" rtlCol="0">
              <a:spAutoFit/>
            </a:bodyPr>
            <a:lstStyle/>
            <a:p>
              <a:pPr algn="ctr">
                <a:lnSpc>
                  <a:spcPct val="88000"/>
                </a:lnSpc>
                <a:spcBef>
                  <a:spcPts val="2400"/>
                </a:spcBef>
                <a:spcAft>
                  <a:spcPts val="1200"/>
                </a:spcAft>
              </a:pPr>
              <a:r>
                <a:rPr lang="en-US" sz="2800" dirty="0"/>
                <a:t>If you try your best on the Diagnostic, </a:t>
              </a:r>
              <a:br>
                <a:rPr lang="en-US" sz="2800" dirty="0"/>
              </a:br>
              <a:r>
                <a:rPr lang="en-US" sz="2800" dirty="0"/>
                <a:t>lessons will </a:t>
              </a:r>
              <a:r>
                <a:rPr lang="en-US" sz="2800" b="1" dirty="0"/>
                <a:t>match what you need to learn</a:t>
              </a:r>
              <a:r>
                <a:rPr lang="en-US" altLang="en-US" sz="2800" dirty="0"/>
                <a:t>.</a:t>
              </a:r>
            </a:p>
          </p:txBody>
        </p:sp>
      </p:grpSp>
    </p:spTree>
    <p:extLst>
      <p:ext uri="{BB962C8B-B14F-4D97-AF65-F5344CB8AC3E}">
        <p14:creationId xmlns:p14="http://schemas.microsoft.com/office/powerpoint/2010/main" val="20757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9FF4FA92-9F00-ED4B-8896-58CCE945C97E}"/>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ctangle 41">
            <a:extLst>
              <a:ext uri="{FF2B5EF4-FFF2-40B4-BE49-F238E27FC236}">
                <a16:creationId xmlns:a16="http://schemas.microsoft.com/office/drawing/2014/main" id="{932D130A-93EC-164D-9141-ABF47C6D1C0B}"/>
              </a:ext>
            </a:extLst>
          </p:cNvPr>
          <p:cNvSpPr/>
          <p:nvPr/>
        </p:nvSpPr>
        <p:spPr>
          <a:xfrm>
            <a:off x="652160" y="368222"/>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grpSp>
        <p:nvGrpSpPr>
          <p:cNvPr id="16" name="Group 15">
            <a:extLst>
              <a:ext uri="{FF2B5EF4-FFF2-40B4-BE49-F238E27FC236}">
                <a16:creationId xmlns:a16="http://schemas.microsoft.com/office/drawing/2014/main" id="{230FB228-0964-5E41-A247-F3D1A9171415}"/>
              </a:ext>
            </a:extLst>
          </p:cNvPr>
          <p:cNvGrpSpPr/>
          <p:nvPr/>
        </p:nvGrpSpPr>
        <p:grpSpPr>
          <a:xfrm>
            <a:off x="1279330" y="1597365"/>
            <a:ext cx="6585340" cy="1030003"/>
            <a:chOff x="79368" y="2251219"/>
            <a:chExt cx="6189219" cy="1127935"/>
          </a:xfrm>
          <a:solidFill>
            <a:schemeClr val="bg1">
              <a:lumMod val="85000"/>
            </a:schemeClr>
          </a:solidFill>
        </p:grpSpPr>
        <p:sp>
          <p:nvSpPr>
            <p:cNvPr id="17" name="Rounded Rectangle 16">
              <a:extLst>
                <a:ext uri="{FF2B5EF4-FFF2-40B4-BE49-F238E27FC236}">
                  <a16:creationId xmlns:a16="http://schemas.microsoft.com/office/drawing/2014/main" id="{68A151A3-56AD-8A4F-849D-6FA4C9542D13}"/>
                </a:ext>
              </a:extLst>
            </p:cNvPr>
            <p:cNvSpPr/>
            <p:nvPr/>
          </p:nvSpPr>
          <p:spPr>
            <a:xfrm>
              <a:off x="79368" y="2251219"/>
              <a:ext cx="6189219" cy="112793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F92AC96-A171-E94C-9DEA-6599C6FC4803}"/>
                </a:ext>
              </a:extLst>
            </p:cNvPr>
            <p:cNvSpPr txBox="1"/>
            <p:nvPr/>
          </p:nvSpPr>
          <p:spPr>
            <a:xfrm>
              <a:off x="153014" y="2334332"/>
              <a:ext cx="6048609" cy="1044822"/>
            </a:xfrm>
            <a:prstGeom prst="rect">
              <a:avLst/>
            </a:prstGeom>
            <a:noFill/>
          </p:spPr>
          <p:txBody>
            <a:bodyPr wrap="square" rtlCol="0">
              <a:spAutoFit/>
            </a:bodyPr>
            <a:lstStyle/>
            <a:p>
              <a:pPr eaLnBrk="1" hangingPunct="1">
                <a:spcAft>
                  <a:spcPts val="1200"/>
                </a:spcAft>
              </a:pPr>
              <a:r>
                <a:rPr lang="en-US" altLang="en-US" sz="2800" i="1" dirty="0" err="1"/>
                <a:t>i</a:t>
              </a:r>
              <a:r>
                <a:rPr lang="en-US" altLang="en-US" sz="2800" i="1" dirty="0"/>
                <a:t>-Ready </a:t>
              </a:r>
              <a:r>
                <a:rPr lang="en-US" altLang="en-US" sz="2800" dirty="0"/>
                <a:t>is</a:t>
              </a:r>
              <a:r>
                <a:rPr lang="en-US" altLang="en-US" sz="2800" i="1" dirty="0"/>
                <a:t> </a:t>
              </a:r>
              <a:r>
                <a:rPr lang="en-US" altLang="en-US" sz="2800" dirty="0"/>
                <a:t>an </a:t>
              </a:r>
              <a:r>
                <a:rPr lang="en-US" altLang="en-US" sz="2800" b="1" dirty="0"/>
                <a:t>adaptive test</a:t>
              </a:r>
              <a:r>
                <a:rPr lang="en-US" altLang="en-US" sz="2800" dirty="0"/>
                <a:t>. This means the questions change based on your answers.</a:t>
              </a:r>
              <a:endParaRPr lang="en-US" altLang="en-US" sz="2800" b="1" dirty="0"/>
            </a:p>
          </p:txBody>
        </p:sp>
      </p:grpSp>
      <p:grpSp>
        <p:nvGrpSpPr>
          <p:cNvPr id="22" name="Group 21">
            <a:extLst>
              <a:ext uri="{FF2B5EF4-FFF2-40B4-BE49-F238E27FC236}">
                <a16:creationId xmlns:a16="http://schemas.microsoft.com/office/drawing/2014/main" id="{BDA2CB9E-5CB3-E34B-ADAB-9F4FBA9CF65D}"/>
              </a:ext>
            </a:extLst>
          </p:cNvPr>
          <p:cNvGrpSpPr/>
          <p:nvPr/>
        </p:nvGrpSpPr>
        <p:grpSpPr>
          <a:xfrm>
            <a:off x="2427074" y="2997590"/>
            <a:ext cx="4289852" cy="717815"/>
            <a:chOff x="79368" y="2251219"/>
            <a:chExt cx="4031809" cy="786064"/>
          </a:xfrm>
          <a:solidFill>
            <a:schemeClr val="bg1">
              <a:lumMod val="85000"/>
            </a:schemeClr>
          </a:solidFill>
        </p:grpSpPr>
        <p:sp>
          <p:nvSpPr>
            <p:cNvPr id="23" name="Rounded Rectangle 22">
              <a:extLst>
                <a:ext uri="{FF2B5EF4-FFF2-40B4-BE49-F238E27FC236}">
                  <a16:creationId xmlns:a16="http://schemas.microsoft.com/office/drawing/2014/main" id="{8775372B-B853-D344-A82E-05A5F73FB016}"/>
                </a:ext>
              </a:extLst>
            </p:cNvPr>
            <p:cNvSpPr/>
            <p:nvPr/>
          </p:nvSpPr>
          <p:spPr>
            <a:xfrm>
              <a:off x="79368" y="2251219"/>
              <a:ext cx="4031809" cy="78606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BDB221A-B767-8840-9003-78F5BFEA551B}"/>
                </a:ext>
              </a:extLst>
            </p:cNvPr>
            <p:cNvSpPr txBox="1"/>
            <p:nvPr/>
          </p:nvSpPr>
          <p:spPr>
            <a:xfrm>
              <a:off x="175334" y="2334332"/>
              <a:ext cx="3891200" cy="572967"/>
            </a:xfrm>
            <a:prstGeom prst="rect">
              <a:avLst/>
            </a:prstGeom>
            <a:noFill/>
          </p:spPr>
          <p:txBody>
            <a:bodyPr wrap="square" rtlCol="0">
              <a:spAutoFit/>
            </a:bodyPr>
            <a:lstStyle/>
            <a:p>
              <a:r>
                <a:rPr lang="en-US" altLang="en-US" sz="2800" b="1" dirty="0"/>
                <a:t>Some questions will be . . .</a:t>
              </a:r>
              <a:endParaRPr lang="en-US" sz="2800" dirty="0"/>
            </a:p>
          </p:txBody>
        </p:sp>
      </p:grpSp>
      <p:grpSp>
        <p:nvGrpSpPr>
          <p:cNvPr id="9" name="Group 8">
            <a:extLst>
              <a:ext uri="{FF2B5EF4-FFF2-40B4-BE49-F238E27FC236}">
                <a16:creationId xmlns:a16="http://schemas.microsoft.com/office/drawing/2014/main" id="{5EA30C71-7EB4-FA4F-92DE-9175F5FFEE86}"/>
              </a:ext>
            </a:extLst>
          </p:cNvPr>
          <p:cNvGrpSpPr/>
          <p:nvPr/>
        </p:nvGrpSpPr>
        <p:grpSpPr>
          <a:xfrm>
            <a:off x="1044649" y="3989267"/>
            <a:ext cx="2177242" cy="2177242"/>
            <a:chOff x="1044649" y="3989267"/>
            <a:chExt cx="2177242" cy="2177242"/>
          </a:xfrm>
        </p:grpSpPr>
        <p:pic>
          <p:nvPicPr>
            <p:cNvPr id="3" name="Picture 2" descr="A close up of a logo&#10;&#10;Description automatically generated">
              <a:extLst>
                <a:ext uri="{FF2B5EF4-FFF2-40B4-BE49-F238E27FC236}">
                  <a16:creationId xmlns:a16="http://schemas.microsoft.com/office/drawing/2014/main" id="{CA115A31-F4F6-FD41-AEF5-DC30A94C2EEB}"/>
                </a:ext>
              </a:extLst>
            </p:cNvPr>
            <p:cNvPicPr>
              <a:picLocks noChangeAspect="1"/>
            </p:cNvPicPr>
            <p:nvPr/>
          </p:nvPicPr>
          <p:blipFill>
            <a:blip r:embed="rId3"/>
            <a:stretch>
              <a:fillRect/>
            </a:stretch>
          </p:blipFill>
          <p:spPr>
            <a:xfrm>
              <a:off x="1044649" y="3989267"/>
              <a:ext cx="2177242" cy="2177242"/>
            </a:xfrm>
            <a:prstGeom prst="rect">
              <a:avLst/>
            </a:prstGeom>
            <a:ln w="38100">
              <a:noFill/>
            </a:ln>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75674DD1-1379-DD46-BC21-5A2807CDF375}"/>
                </a:ext>
              </a:extLst>
            </p:cNvPr>
            <p:cNvSpPr/>
            <p:nvPr/>
          </p:nvSpPr>
          <p:spPr>
            <a:xfrm>
              <a:off x="1961241" y="5601235"/>
              <a:ext cx="931665" cy="461665"/>
            </a:xfrm>
            <a:prstGeom prst="rect">
              <a:avLst/>
            </a:prstGeom>
          </p:spPr>
          <p:txBody>
            <a:bodyPr wrap="none">
              <a:spAutoFit/>
            </a:bodyPr>
            <a:lstStyle/>
            <a:p>
              <a:r>
                <a:rPr lang="en-US" altLang="en-US" sz="2400" b="1" dirty="0">
                  <a:solidFill>
                    <a:schemeClr val="bg1"/>
                  </a:solidFill>
                </a:rPr>
                <a:t>HARD</a:t>
              </a:r>
              <a:endParaRPr lang="en-US" dirty="0">
                <a:solidFill>
                  <a:schemeClr val="bg1"/>
                </a:solidFill>
              </a:endParaRPr>
            </a:p>
          </p:txBody>
        </p:sp>
      </p:grpSp>
      <p:grpSp>
        <p:nvGrpSpPr>
          <p:cNvPr id="10" name="Group 9">
            <a:extLst>
              <a:ext uri="{FF2B5EF4-FFF2-40B4-BE49-F238E27FC236}">
                <a16:creationId xmlns:a16="http://schemas.microsoft.com/office/drawing/2014/main" id="{D08C995A-F1F2-6448-A372-2CD965706C35}"/>
              </a:ext>
            </a:extLst>
          </p:cNvPr>
          <p:cNvGrpSpPr/>
          <p:nvPr/>
        </p:nvGrpSpPr>
        <p:grpSpPr>
          <a:xfrm>
            <a:off x="3483379" y="3989267"/>
            <a:ext cx="2177242" cy="2177242"/>
            <a:chOff x="3483379" y="3989267"/>
            <a:chExt cx="2177242" cy="2177242"/>
          </a:xfrm>
        </p:grpSpPr>
        <p:pic>
          <p:nvPicPr>
            <p:cNvPr id="5" name="Picture 4" descr="A picture containing light&#10;&#10;Description automatically generated">
              <a:extLst>
                <a:ext uri="{FF2B5EF4-FFF2-40B4-BE49-F238E27FC236}">
                  <a16:creationId xmlns:a16="http://schemas.microsoft.com/office/drawing/2014/main" id="{A210BE8E-6276-1D4C-AD78-C97272C5B2C1}"/>
                </a:ext>
              </a:extLst>
            </p:cNvPr>
            <p:cNvPicPr>
              <a:picLocks noChangeAspect="1"/>
            </p:cNvPicPr>
            <p:nvPr/>
          </p:nvPicPr>
          <p:blipFill>
            <a:blip r:embed="rId4"/>
            <a:stretch>
              <a:fillRect/>
            </a:stretch>
          </p:blipFill>
          <p:spPr>
            <a:xfrm>
              <a:off x="3483379" y="3989267"/>
              <a:ext cx="2177242" cy="2177242"/>
            </a:xfrm>
            <a:prstGeom prst="rect">
              <a:avLst/>
            </a:prstGeom>
            <a:ln w="38100">
              <a:noFill/>
            </a:ln>
            <a:effectLst>
              <a:outerShdw blurRad="63500" sx="102000" sy="102000" algn="ctr" rotWithShape="0">
                <a:prstClr val="black">
                  <a:alpha val="40000"/>
                </a:prstClr>
              </a:outerShdw>
            </a:effectLst>
          </p:spPr>
        </p:pic>
        <p:sp>
          <p:nvSpPr>
            <p:cNvPr id="28" name="Rectangle 27">
              <a:extLst>
                <a:ext uri="{FF2B5EF4-FFF2-40B4-BE49-F238E27FC236}">
                  <a16:creationId xmlns:a16="http://schemas.microsoft.com/office/drawing/2014/main" id="{EB080EDD-D7C8-0642-8C72-C734D4B526C9}"/>
                </a:ext>
              </a:extLst>
            </p:cNvPr>
            <p:cNvSpPr/>
            <p:nvPr/>
          </p:nvSpPr>
          <p:spPr>
            <a:xfrm>
              <a:off x="3809498" y="5611567"/>
              <a:ext cx="817853" cy="461665"/>
            </a:xfrm>
            <a:prstGeom prst="rect">
              <a:avLst/>
            </a:prstGeom>
          </p:spPr>
          <p:txBody>
            <a:bodyPr wrap="none">
              <a:spAutoFit/>
            </a:bodyPr>
            <a:lstStyle/>
            <a:p>
              <a:r>
                <a:rPr lang="en-US" altLang="en-US" sz="2400" b="1" dirty="0">
                  <a:solidFill>
                    <a:schemeClr val="bg1"/>
                  </a:solidFill>
                </a:rPr>
                <a:t>EASY</a:t>
              </a:r>
              <a:endParaRPr lang="en-US" dirty="0">
                <a:solidFill>
                  <a:schemeClr val="bg1"/>
                </a:solidFill>
              </a:endParaRPr>
            </a:p>
          </p:txBody>
        </p:sp>
      </p:grpSp>
      <p:grpSp>
        <p:nvGrpSpPr>
          <p:cNvPr id="11" name="Group 10">
            <a:extLst>
              <a:ext uri="{FF2B5EF4-FFF2-40B4-BE49-F238E27FC236}">
                <a16:creationId xmlns:a16="http://schemas.microsoft.com/office/drawing/2014/main" id="{4CEEF902-AD25-AB47-AF9B-99BEB9BF9A61}"/>
              </a:ext>
            </a:extLst>
          </p:cNvPr>
          <p:cNvGrpSpPr/>
          <p:nvPr/>
        </p:nvGrpSpPr>
        <p:grpSpPr>
          <a:xfrm>
            <a:off x="5922109" y="3989267"/>
            <a:ext cx="2177242" cy="2177242"/>
            <a:chOff x="5922109" y="3989267"/>
            <a:chExt cx="2177242" cy="2177242"/>
          </a:xfrm>
        </p:grpSpPr>
        <p:pic>
          <p:nvPicPr>
            <p:cNvPr id="7" name="Picture 6" descr="A close up of a logo&#10;&#10;Description automatically generated">
              <a:extLst>
                <a:ext uri="{FF2B5EF4-FFF2-40B4-BE49-F238E27FC236}">
                  <a16:creationId xmlns:a16="http://schemas.microsoft.com/office/drawing/2014/main" id="{818ABC0C-9117-1A4B-892C-C5234AD5E69C}"/>
                </a:ext>
              </a:extLst>
            </p:cNvPr>
            <p:cNvPicPr>
              <a:picLocks noChangeAspect="1"/>
            </p:cNvPicPr>
            <p:nvPr/>
          </p:nvPicPr>
          <p:blipFill>
            <a:blip r:embed="rId5"/>
            <a:stretch>
              <a:fillRect/>
            </a:stretch>
          </p:blipFill>
          <p:spPr>
            <a:xfrm>
              <a:off x="5922109" y="3989267"/>
              <a:ext cx="2177242" cy="2177242"/>
            </a:xfrm>
            <a:prstGeom prst="rect">
              <a:avLst/>
            </a:prstGeom>
            <a:ln w="38100">
              <a:noFill/>
            </a:ln>
            <a:effectLst>
              <a:outerShdw blurRad="63500" sx="102000" sy="102000" algn="ctr" rotWithShape="0">
                <a:prstClr val="black">
                  <a:alpha val="40000"/>
                </a:prstClr>
              </a:outerShdw>
            </a:effectLst>
          </p:spPr>
        </p:pic>
        <p:sp>
          <p:nvSpPr>
            <p:cNvPr id="29" name="Rectangle 28">
              <a:extLst>
                <a:ext uri="{FF2B5EF4-FFF2-40B4-BE49-F238E27FC236}">
                  <a16:creationId xmlns:a16="http://schemas.microsoft.com/office/drawing/2014/main" id="{364A4A47-669C-B649-BC10-6A4EC7862AC7}"/>
                </a:ext>
              </a:extLst>
            </p:cNvPr>
            <p:cNvSpPr/>
            <p:nvPr/>
          </p:nvSpPr>
          <p:spPr>
            <a:xfrm>
              <a:off x="6199593" y="5601235"/>
              <a:ext cx="1648400" cy="461665"/>
            </a:xfrm>
            <a:prstGeom prst="rect">
              <a:avLst/>
            </a:prstGeom>
          </p:spPr>
          <p:txBody>
            <a:bodyPr wrap="none">
              <a:spAutoFit/>
            </a:bodyPr>
            <a:lstStyle/>
            <a:p>
              <a:r>
                <a:rPr lang="en-US" altLang="en-US" sz="2400" b="1" dirty="0">
                  <a:solidFill>
                    <a:schemeClr val="bg1"/>
                  </a:solidFill>
                </a:rPr>
                <a:t>JUST RIGHT</a:t>
              </a:r>
              <a:endParaRPr lang="en-US" dirty="0">
                <a:solidFill>
                  <a:schemeClr val="bg1"/>
                </a:solidFill>
              </a:endParaRPr>
            </a:p>
          </p:txBody>
        </p:sp>
      </p:grpSp>
    </p:spTree>
    <p:extLst>
      <p:ext uri="{BB962C8B-B14F-4D97-AF65-F5344CB8AC3E}">
        <p14:creationId xmlns:p14="http://schemas.microsoft.com/office/powerpoint/2010/main" val="17336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A89B31-121C-B548-B07F-FEB93B4C7B3B}"/>
              </a:ext>
            </a:extLst>
          </p:cNvPr>
          <p:cNvPicPr>
            <a:picLocks noChangeAspect="1"/>
          </p:cNvPicPr>
          <p:nvPr/>
        </p:nvPicPr>
        <p:blipFill>
          <a:blip r:embed="rId3"/>
          <a:srcRect/>
          <a:stretch/>
        </p:blipFill>
        <p:spPr>
          <a:xfrm>
            <a:off x="4571998" y="2849555"/>
            <a:ext cx="3388896" cy="3388896"/>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7F95319B-1263-5F41-8459-7630C2882723}"/>
              </a:ext>
            </a:extLst>
          </p:cNvPr>
          <p:cNvGrpSpPr/>
          <p:nvPr/>
        </p:nvGrpSpPr>
        <p:grpSpPr>
          <a:xfrm>
            <a:off x="713226" y="2006900"/>
            <a:ext cx="7567936" cy="717815"/>
            <a:chOff x="79368" y="2251219"/>
            <a:chExt cx="7112710" cy="786064"/>
          </a:xfrm>
          <a:solidFill>
            <a:schemeClr val="bg1">
              <a:lumMod val="85000"/>
            </a:schemeClr>
          </a:solidFill>
        </p:grpSpPr>
        <p:sp>
          <p:nvSpPr>
            <p:cNvPr id="11" name="Rounded Rectangle 10">
              <a:extLst>
                <a:ext uri="{FF2B5EF4-FFF2-40B4-BE49-F238E27FC236}">
                  <a16:creationId xmlns:a16="http://schemas.microsoft.com/office/drawing/2014/main" id="{B8B05E26-AF68-A944-AF00-70FAAA3AEBF1}"/>
                </a:ext>
              </a:extLst>
            </p:cNvPr>
            <p:cNvSpPr/>
            <p:nvPr/>
          </p:nvSpPr>
          <p:spPr>
            <a:xfrm>
              <a:off x="79368" y="2251219"/>
              <a:ext cx="7112710" cy="78606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DE9FBD3-6B79-7141-A261-F01E1826BC75}"/>
                </a:ext>
              </a:extLst>
            </p:cNvPr>
            <p:cNvSpPr txBox="1"/>
            <p:nvPr/>
          </p:nvSpPr>
          <p:spPr>
            <a:xfrm>
              <a:off x="245067" y="2356258"/>
              <a:ext cx="6722906" cy="572967"/>
            </a:xfrm>
            <a:prstGeom prst="rect">
              <a:avLst/>
            </a:prstGeom>
            <a:noFill/>
          </p:spPr>
          <p:txBody>
            <a:bodyPr wrap="square" rtlCol="0">
              <a:spAutoFit/>
            </a:bodyPr>
            <a:lstStyle/>
            <a:p>
              <a:pPr eaLnBrk="1" hangingPunct="1">
                <a:spcAft>
                  <a:spcPts val="0"/>
                </a:spcAft>
              </a:pPr>
              <a:r>
                <a:rPr lang="en-US" sz="2800" b="1" dirty="0"/>
                <a:t>This past spring, you were learning from home. </a:t>
              </a:r>
              <a:endParaRPr lang="en-US" altLang="en-US" sz="2800" b="1" dirty="0"/>
            </a:p>
          </p:txBody>
        </p:sp>
      </p:grpSp>
      <p:grpSp>
        <p:nvGrpSpPr>
          <p:cNvPr id="13" name="Group 12">
            <a:extLst>
              <a:ext uri="{FF2B5EF4-FFF2-40B4-BE49-F238E27FC236}">
                <a16:creationId xmlns:a16="http://schemas.microsoft.com/office/drawing/2014/main" id="{E16D64CA-772C-6B45-A6C1-D39584A23775}"/>
              </a:ext>
            </a:extLst>
          </p:cNvPr>
          <p:cNvGrpSpPr/>
          <p:nvPr/>
        </p:nvGrpSpPr>
        <p:grpSpPr>
          <a:xfrm>
            <a:off x="713228" y="3098826"/>
            <a:ext cx="3472810" cy="2901510"/>
            <a:chOff x="79368" y="2251219"/>
            <a:chExt cx="7432920" cy="927344"/>
          </a:xfrm>
          <a:solidFill>
            <a:schemeClr val="bg1">
              <a:lumMod val="85000"/>
            </a:schemeClr>
          </a:solidFill>
        </p:grpSpPr>
        <p:sp>
          <p:nvSpPr>
            <p:cNvPr id="14" name="Rounded Rectangle 13">
              <a:extLst>
                <a:ext uri="{FF2B5EF4-FFF2-40B4-BE49-F238E27FC236}">
                  <a16:creationId xmlns:a16="http://schemas.microsoft.com/office/drawing/2014/main" id="{2189599B-B7DD-1C4E-82CE-C58814C36CCF}"/>
                </a:ext>
              </a:extLst>
            </p:cNvPr>
            <p:cNvSpPr/>
            <p:nvPr/>
          </p:nvSpPr>
          <p:spPr>
            <a:xfrm>
              <a:off x="79368" y="2251219"/>
              <a:ext cx="7432920" cy="92734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E3A4B20-7F30-7D4D-85E8-CB4043F489F7}"/>
                </a:ext>
              </a:extLst>
            </p:cNvPr>
            <p:cNvSpPr txBox="1"/>
            <p:nvPr/>
          </p:nvSpPr>
          <p:spPr>
            <a:xfrm>
              <a:off x="399577" y="2285209"/>
              <a:ext cx="7112711" cy="855799"/>
            </a:xfrm>
            <a:prstGeom prst="rect">
              <a:avLst/>
            </a:prstGeom>
            <a:noFill/>
          </p:spPr>
          <p:txBody>
            <a:bodyPr wrap="square" rtlCol="0">
              <a:spAutoFit/>
            </a:bodyPr>
            <a:lstStyle/>
            <a:p>
              <a:r>
                <a:rPr lang="en-US" sz="2400" dirty="0"/>
                <a:t>Doing your best on the Diagnostic now will help you and your teacher know what you learned while you were at home and what you are ready to learn. </a:t>
              </a:r>
            </a:p>
          </p:txBody>
        </p:sp>
      </p:grpSp>
      <p:sp>
        <p:nvSpPr>
          <p:cNvPr id="20" name="Rounded Rectangle 19">
            <a:extLst>
              <a:ext uri="{FF2B5EF4-FFF2-40B4-BE49-F238E27FC236}">
                <a16:creationId xmlns:a16="http://schemas.microsoft.com/office/drawing/2014/main" id="{3B80DF2F-9B5C-B34F-972D-AE16C13836E8}"/>
              </a:ext>
            </a:extLst>
          </p:cNvPr>
          <p:cNvSpPr/>
          <p:nvPr/>
        </p:nvSpPr>
        <p:spPr>
          <a:xfrm>
            <a:off x="-752356" y="255888"/>
            <a:ext cx="10648709" cy="151951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72E6DC72-8173-584F-957F-50750162EE75}"/>
              </a:ext>
            </a:extLst>
          </p:cNvPr>
          <p:cNvSpPr/>
          <p:nvPr/>
        </p:nvSpPr>
        <p:spPr>
          <a:xfrm>
            <a:off x="331390" y="255888"/>
            <a:ext cx="8481219" cy="1446550"/>
          </a:xfrm>
          <a:prstGeom prst="rect">
            <a:avLst/>
          </a:prstGeom>
        </p:spPr>
        <p:txBody>
          <a:bodyPr wrap="square">
            <a:spAutoFit/>
          </a:bodyPr>
          <a:lstStyle/>
          <a:p>
            <a:pPr>
              <a:defRPr/>
            </a:pPr>
            <a:r>
              <a:rPr lang="en-US" sz="4400" b="1" dirty="0"/>
              <a:t>Why is the Diagnostic really important now?</a:t>
            </a:r>
          </a:p>
        </p:txBody>
      </p:sp>
    </p:spTree>
    <p:extLst>
      <p:ext uri="{BB962C8B-B14F-4D97-AF65-F5344CB8AC3E}">
        <p14:creationId xmlns:p14="http://schemas.microsoft.com/office/powerpoint/2010/main" val="1790350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grpSp>
        <p:nvGrpSpPr>
          <p:cNvPr id="13" name="Group 12">
            <a:extLst>
              <a:ext uri="{FF2B5EF4-FFF2-40B4-BE49-F238E27FC236}">
                <a16:creationId xmlns:a16="http://schemas.microsoft.com/office/drawing/2014/main" id="{76E27D60-C533-3248-9290-991AC6A033BD}"/>
              </a:ext>
            </a:extLst>
          </p:cNvPr>
          <p:cNvGrpSpPr/>
          <p:nvPr/>
        </p:nvGrpSpPr>
        <p:grpSpPr>
          <a:xfrm>
            <a:off x="453430" y="2061745"/>
            <a:ext cx="8030710" cy="3656232"/>
            <a:chOff x="453430" y="2061745"/>
            <a:chExt cx="8030710" cy="3656232"/>
          </a:xfrm>
        </p:grpSpPr>
        <p:pic>
          <p:nvPicPr>
            <p:cNvPr id="14" name="Picture 13">
              <a:extLst>
                <a:ext uri="{FF2B5EF4-FFF2-40B4-BE49-F238E27FC236}">
                  <a16:creationId xmlns:a16="http://schemas.microsoft.com/office/drawing/2014/main" id="{EAD92F50-26F7-A94D-ADCD-177675276D06}"/>
                </a:ext>
              </a:extLst>
            </p:cNvPr>
            <p:cNvPicPr>
              <a:picLocks noChangeAspect="1"/>
            </p:cNvPicPr>
            <p:nvPr/>
          </p:nvPicPr>
          <p:blipFill>
            <a:blip r:embed="rId3"/>
            <a:srcRect/>
            <a:stretch/>
          </p:blipFill>
          <p:spPr>
            <a:xfrm flipH="1">
              <a:off x="453430" y="2061745"/>
              <a:ext cx="3656232" cy="3656232"/>
            </a:xfrm>
            <a:prstGeom prst="rect">
              <a:avLst/>
            </a:prstGeom>
            <a:effectLst>
              <a:outerShdw blurRad="63500" sx="102000" sy="102000" algn="ctr" rotWithShape="0">
                <a:prstClr val="black">
                  <a:alpha val="40000"/>
                </a:prstClr>
              </a:outerShdw>
            </a:effectLst>
          </p:spPr>
        </p:pic>
        <p:grpSp>
          <p:nvGrpSpPr>
            <p:cNvPr id="21" name="Group 20">
              <a:extLst>
                <a:ext uri="{FF2B5EF4-FFF2-40B4-BE49-F238E27FC236}">
                  <a16:creationId xmlns:a16="http://schemas.microsoft.com/office/drawing/2014/main" id="{72EA41B1-523E-844A-A0CF-8F9CCA859A0F}"/>
                </a:ext>
              </a:extLst>
            </p:cNvPr>
            <p:cNvGrpSpPr/>
            <p:nvPr/>
          </p:nvGrpSpPr>
          <p:grpSpPr>
            <a:xfrm>
              <a:off x="4827908" y="2495296"/>
              <a:ext cx="3656232" cy="2908254"/>
              <a:chOff x="193254" y="2308052"/>
              <a:chExt cx="6500740" cy="692641"/>
            </a:xfrm>
            <a:solidFill>
              <a:schemeClr val="bg1">
                <a:lumMod val="85000"/>
              </a:schemeClr>
            </a:solidFill>
          </p:grpSpPr>
          <p:sp>
            <p:nvSpPr>
              <p:cNvPr id="24" name="Rounded Rectangle 23">
                <a:extLst>
                  <a:ext uri="{FF2B5EF4-FFF2-40B4-BE49-F238E27FC236}">
                    <a16:creationId xmlns:a16="http://schemas.microsoft.com/office/drawing/2014/main" id="{D0A0DB3A-1193-6D4F-BDFB-B14A732A3741}"/>
                  </a:ext>
                </a:extLst>
              </p:cNvPr>
              <p:cNvSpPr/>
              <p:nvPr/>
            </p:nvSpPr>
            <p:spPr>
              <a:xfrm>
                <a:off x="193254" y="2308052"/>
                <a:ext cx="6500740" cy="692641"/>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2E2F4C17-2C25-AA42-89BB-A562CE2AAF98}"/>
                  </a:ext>
                </a:extLst>
              </p:cNvPr>
              <p:cNvSpPr txBox="1"/>
              <p:nvPr/>
            </p:nvSpPr>
            <p:spPr>
              <a:xfrm>
                <a:off x="368474" y="2335512"/>
                <a:ext cx="6164428" cy="637721"/>
              </a:xfrm>
              <a:prstGeom prst="rect">
                <a:avLst/>
              </a:prstGeom>
              <a:noFill/>
            </p:spPr>
            <p:txBody>
              <a:bodyPr wrap="square" rtlCol="0">
                <a:spAutoFit/>
              </a:bodyPr>
              <a:lstStyle/>
              <a:p>
                <a:pPr marL="11430"/>
                <a:r>
                  <a:rPr lang="en-US" sz="2800" dirty="0"/>
                  <a:t>Remember </a:t>
                </a:r>
                <a:r>
                  <a:rPr lang="en-US" sz="2800" b="1" dirty="0"/>
                  <a:t>this test is adaptive</a:t>
                </a:r>
                <a:r>
                  <a:rPr lang="en-US" sz="2800" dirty="0"/>
                  <a:t>! You should try your best, but know that you'll get questions you don't know how to answer. </a:t>
                </a:r>
              </a:p>
            </p:txBody>
          </p:sp>
        </p:grpSp>
      </p:grpSp>
      <p:grpSp>
        <p:nvGrpSpPr>
          <p:cNvPr id="17" name="Group 16">
            <a:extLst>
              <a:ext uri="{FF2B5EF4-FFF2-40B4-BE49-F238E27FC236}">
                <a16:creationId xmlns:a16="http://schemas.microsoft.com/office/drawing/2014/main" id="{0E6C06E7-AD5C-C444-817B-34F75E885A3A}"/>
              </a:ext>
            </a:extLst>
          </p:cNvPr>
          <p:cNvGrpSpPr/>
          <p:nvPr/>
        </p:nvGrpSpPr>
        <p:grpSpPr>
          <a:xfrm>
            <a:off x="816786" y="1954192"/>
            <a:ext cx="7317378" cy="3505513"/>
            <a:chOff x="816786" y="1954192"/>
            <a:chExt cx="7317378" cy="3505513"/>
          </a:xfrm>
        </p:grpSpPr>
        <p:pic>
          <p:nvPicPr>
            <p:cNvPr id="15" name="Picture 14">
              <a:extLst>
                <a:ext uri="{FF2B5EF4-FFF2-40B4-BE49-F238E27FC236}">
                  <a16:creationId xmlns:a16="http://schemas.microsoft.com/office/drawing/2014/main" id="{9AE46FF7-0B1E-1E42-BE8C-2084C89C7640}"/>
                </a:ext>
              </a:extLst>
            </p:cNvPr>
            <p:cNvPicPr>
              <a:picLocks noChangeAspect="1"/>
            </p:cNvPicPr>
            <p:nvPr/>
          </p:nvPicPr>
          <p:blipFill>
            <a:blip r:embed="rId4"/>
            <a:srcRect/>
            <a:stretch/>
          </p:blipFill>
          <p:spPr>
            <a:xfrm>
              <a:off x="816786" y="1954192"/>
              <a:ext cx="3505513" cy="3505513"/>
            </a:xfrm>
            <a:prstGeom prst="rect">
              <a:avLst/>
            </a:prstGeom>
            <a:effectLst>
              <a:outerShdw blurRad="63500" sx="102000" sy="102000" algn="ctr" rotWithShape="0">
                <a:prstClr val="black">
                  <a:alpha val="40000"/>
                </a:prstClr>
              </a:outerShdw>
            </a:effectLst>
          </p:spPr>
        </p:pic>
        <p:grpSp>
          <p:nvGrpSpPr>
            <p:cNvPr id="34" name="Group 33">
              <a:extLst>
                <a:ext uri="{FF2B5EF4-FFF2-40B4-BE49-F238E27FC236}">
                  <a16:creationId xmlns:a16="http://schemas.microsoft.com/office/drawing/2014/main" id="{6D5C5C6F-F701-DE42-ABC8-19922B4B2011}"/>
                </a:ext>
              </a:extLst>
            </p:cNvPr>
            <p:cNvGrpSpPr/>
            <p:nvPr/>
          </p:nvGrpSpPr>
          <p:grpSpPr>
            <a:xfrm>
              <a:off x="5123905" y="2383856"/>
              <a:ext cx="3010259" cy="2103665"/>
              <a:chOff x="193254" y="2308052"/>
              <a:chExt cx="5352208" cy="501017"/>
            </a:xfrm>
            <a:solidFill>
              <a:schemeClr val="bg1">
                <a:lumMod val="85000"/>
              </a:schemeClr>
            </a:solidFill>
          </p:grpSpPr>
          <p:sp>
            <p:nvSpPr>
              <p:cNvPr id="35" name="Rounded Rectangle 34">
                <a:extLst>
                  <a:ext uri="{FF2B5EF4-FFF2-40B4-BE49-F238E27FC236}">
                    <a16:creationId xmlns:a16="http://schemas.microsoft.com/office/drawing/2014/main" id="{5953EC8D-CE1E-4741-A255-4F0B88057E66}"/>
                  </a:ext>
                </a:extLst>
              </p:cNvPr>
              <p:cNvSpPr/>
              <p:nvPr/>
            </p:nvSpPr>
            <p:spPr>
              <a:xfrm>
                <a:off x="193254" y="2308052"/>
                <a:ext cx="5352204" cy="501017"/>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09F9637A-A879-1E44-AF4B-A370DE2A16C2}"/>
                  </a:ext>
                </a:extLst>
              </p:cNvPr>
              <p:cNvSpPr txBox="1"/>
              <p:nvPr/>
            </p:nvSpPr>
            <p:spPr>
              <a:xfrm>
                <a:off x="368477" y="2335512"/>
                <a:ext cx="5176985" cy="473557"/>
              </a:xfrm>
              <a:prstGeom prst="rect">
                <a:avLst/>
              </a:prstGeom>
              <a:noFill/>
              <a:ln>
                <a:noFill/>
              </a:ln>
            </p:spPr>
            <p:txBody>
              <a:bodyPr wrap="square" rtlCol="0">
                <a:spAutoFit/>
              </a:bodyPr>
              <a:lstStyle/>
              <a:p>
                <a:pPr marL="68580" eaLnBrk="1" hangingPunct="1">
                  <a:lnSpc>
                    <a:spcPct val="88000"/>
                  </a:lnSpc>
                  <a:spcAft>
                    <a:spcPts val="1200"/>
                  </a:spcAft>
                </a:pPr>
                <a:r>
                  <a:rPr lang="en-US" altLang="en-US" sz="2800" b="1" dirty="0"/>
                  <a:t>Try your best. </a:t>
                </a:r>
                <a:br>
                  <a:rPr lang="en-US" altLang="en-US" sz="2800" b="1" dirty="0"/>
                </a:br>
                <a:r>
                  <a:rPr lang="en-US" altLang="en-US" sz="2800" b="1" dirty="0"/>
                  <a:t>Do not rush</a:t>
                </a:r>
                <a:r>
                  <a:rPr lang="en-US" altLang="en-US" sz="2800" dirty="0"/>
                  <a:t>,</a:t>
                </a:r>
                <a:r>
                  <a:rPr lang="en-US" altLang="en-US" sz="2800" b="1" dirty="0"/>
                  <a:t> </a:t>
                </a:r>
                <a:r>
                  <a:rPr lang="en-US" altLang="en-US" sz="2800" dirty="0"/>
                  <a:t>but do not spend too much time on any one question.</a:t>
                </a:r>
              </a:p>
            </p:txBody>
          </p:sp>
        </p:grpSp>
      </p:grpSp>
      <p:grpSp>
        <p:nvGrpSpPr>
          <p:cNvPr id="9" name="Group 8">
            <a:extLst>
              <a:ext uri="{FF2B5EF4-FFF2-40B4-BE49-F238E27FC236}">
                <a16:creationId xmlns:a16="http://schemas.microsoft.com/office/drawing/2014/main" id="{547E9EC0-7B03-E346-A6D2-CA7A9E7A6447}"/>
              </a:ext>
            </a:extLst>
          </p:cNvPr>
          <p:cNvGrpSpPr/>
          <p:nvPr/>
        </p:nvGrpSpPr>
        <p:grpSpPr>
          <a:xfrm>
            <a:off x="629392" y="1708774"/>
            <a:ext cx="7800769" cy="4045101"/>
            <a:chOff x="629392" y="1708774"/>
            <a:chExt cx="7800769" cy="4045101"/>
          </a:xfrm>
        </p:grpSpPr>
        <p:sp>
          <p:nvSpPr>
            <p:cNvPr id="32" name="Rounded Rectangle 31">
              <a:extLst>
                <a:ext uri="{FF2B5EF4-FFF2-40B4-BE49-F238E27FC236}">
                  <a16:creationId xmlns:a16="http://schemas.microsoft.com/office/drawing/2014/main" id="{905E6442-52F5-6B49-819E-802C35008128}"/>
                </a:ext>
              </a:extLst>
            </p:cNvPr>
            <p:cNvSpPr/>
            <p:nvPr/>
          </p:nvSpPr>
          <p:spPr>
            <a:xfrm>
              <a:off x="629392" y="1708774"/>
              <a:ext cx="7800769" cy="138896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DCDA015-90B7-6B45-B582-D2AFFC212758}"/>
                </a:ext>
              </a:extLst>
            </p:cNvPr>
            <p:cNvSpPr txBox="1"/>
            <p:nvPr/>
          </p:nvSpPr>
          <p:spPr>
            <a:xfrm>
              <a:off x="722914" y="1824073"/>
              <a:ext cx="7661069" cy="1229952"/>
            </a:xfrm>
            <a:prstGeom prst="rect">
              <a:avLst/>
            </a:prstGeom>
            <a:noFill/>
          </p:spPr>
          <p:txBody>
            <a:bodyPr wrap="square" rtlCol="0">
              <a:spAutoFit/>
            </a:bodyPr>
            <a:lstStyle/>
            <a:p>
              <a:pPr indent="-274320" eaLnBrk="1" hangingPunct="1">
                <a:lnSpc>
                  <a:spcPct val="88000"/>
                </a:lnSpc>
                <a:spcAft>
                  <a:spcPts val="1200"/>
                </a:spcAft>
              </a:pPr>
              <a:r>
                <a:rPr lang="en-US" altLang="en-US" sz="2800" dirty="0"/>
                <a:t>You will see questions </a:t>
              </a:r>
              <a:r>
                <a:rPr lang="en-US" altLang="en-US" sz="2800" b="1" dirty="0"/>
                <a:t>you won’t know how to answer</a:t>
              </a:r>
              <a:r>
                <a:rPr lang="en-US" altLang="en-US" sz="2800" dirty="0"/>
                <a:t> because you haven’t learned them yet. </a:t>
              </a:r>
              <a:br>
                <a:rPr lang="en-US" altLang="en-US" sz="2800" dirty="0"/>
              </a:br>
              <a:r>
                <a:rPr lang="en-US" altLang="en-US" sz="2800" dirty="0"/>
                <a:t>That is okay! </a:t>
              </a:r>
              <a:r>
                <a:rPr lang="en-US" altLang="en-US" sz="2800" b="1" dirty="0"/>
                <a:t>Choose</a:t>
              </a:r>
              <a:r>
                <a:rPr lang="en-US" altLang="en-US" sz="2800" dirty="0"/>
                <a:t> </a:t>
              </a:r>
              <a:r>
                <a:rPr lang="en-US" altLang="en-US" sz="2800" b="1" dirty="0"/>
                <a:t>the best answer </a:t>
              </a:r>
              <a:r>
                <a:rPr lang="en-US" altLang="en-US" sz="2800" dirty="0"/>
                <a:t>and move on. </a:t>
              </a:r>
            </a:p>
          </p:txBody>
        </p:sp>
        <p:pic>
          <p:nvPicPr>
            <p:cNvPr id="3" name="Picture 2" descr="A picture containing clock&#10;&#10;Description automatically generated">
              <a:extLst>
                <a:ext uri="{FF2B5EF4-FFF2-40B4-BE49-F238E27FC236}">
                  <a16:creationId xmlns:a16="http://schemas.microsoft.com/office/drawing/2014/main" id="{DBD161EA-0218-C343-8696-6D583CFD0F70}"/>
                </a:ext>
              </a:extLst>
            </p:cNvPr>
            <p:cNvPicPr>
              <a:picLocks noChangeAspect="1"/>
            </p:cNvPicPr>
            <p:nvPr/>
          </p:nvPicPr>
          <p:blipFill>
            <a:blip r:embed="rId5"/>
            <a:stretch>
              <a:fillRect/>
            </a:stretch>
          </p:blipFill>
          <p:spPr>
            <a:xfrm>
              <a:off x="649997" y="3576633"/>
              <a:ext cx="2177242" cy="2177242"/>
            </a:xfrm>
            <a:prstGeom prst="rect">
              <a:avLst/>
            </a:prstGeom>
          </p:spPr>
        </p:pic>
        <p:pic>
          <p:nvPicPr>
            <p:cNvPr id="5" name="Picture 4">
              <a:extLst>
                <a:ext uri="{FF2B5EF4-FFF2-40B4-BE49-F238E27FC236}">
                  <a16:creationId xmlns:a16="http://schemas.microsoft.com/office/drawing/2014/main" id="{551369D4-6E4C-FD49-BB4A-60C6BE435EB6}"/>
                </a:ext>
              </a:extLst>
            </p:cNvPr>
            <p:cNvPicPr>
              <a:picLocks noChangeAspect="1"/>
            </p:cNvPicPr>
            <p:nvPr/>
          </p:nvPicPr>
          <p:blipFill>
            <a:blip r:embed="rId6"/>
            <a:stretch>
              <a:fillRect/>
            </a:stretch>
          </p:blipFill>
          <p:spPr>
            <a:xfrm>
              <a:off x="3451457" y="3576633"/>
              <a:ext cx="2177242" cy="2177242"/>
            </a:xfrm>
            <a:prstGeom prst="rect">
              <a:avLst/>
            </a:prstGeom>
          </p:spPr>
        </p:pic>
        <p:pic>
          <p:nvPicPr>
            <p:cNvPr id="8" name="Picture 7" descr="A close up of a logo&#10;&#10;Description automatically generated">
              <a:extLst>
                <a:ext uri="{FF2B5EF4-FFF2-40B4-BE49-F238E27FC236}">
                  <a16:creationId xmlns:a16="http://schemas.microsoft.com/office/drawing/2014/main" id="{6570EA1C-4C68-0E47-8DDC-50671A0971FA}"/>
                </a:ext>
              </a:extLst>
            </p:cNvPr>
            <p:cNvPicPr>
              <a:picLocks noChangeAspect="1"/>
            </p:cNvPicPr>
            <p:nvPr/>
          </p:nvPicPr>
          <p:blipFill>
            <a:blip r:embed="rId7"/>
            <a:stretch>
              <a:fillRect/>
            </a:stretch>
          </p:blipFill>
          <p:spPr>
            <a:xfrm>
              <a:off x="6252917" y="3576633"/>
              <a:ext cx="2177242" cy="2177242"/>
            </a:xfrm>
            <a:prstGeom prst="rect">
              <a:avLst/>
            </a:prstGeom>
          </p:spPr>
        </p:pic>
        <p:sp>
          <p:nvSpPr>
            <p:cNvPr id="27" name="Rectangle 26">
              <a:extLst>
                <a:ext uri="{FF2B5EF4-FFF2-40B4-BE49-F238E27FC236}">
                  <a16:creationId xmlns:a16="http://schemas.microsoft.com/office/drawing/2014/main" id="{4A892C3C-364F-AC49-8CD3-8700E3C21B70}"/>
                </a:ext>
              </a:extLst>
            </p:cNvPr>
            <p:cNvSpPr/>
            <p:nvPr/>
          </p:nvSpPr>
          <p:spPr>
            <a:xfrm>
              <a:off x="992789" y="5198200"/>
              <a:ext cx="1491658" cy="461665"/>
            </a:xfrm>
            <a:prstGeom prst="rect">
              <a:avLst/>
            </a:prstGeom>
          </p:spPr>
          <p:txBody>
            <a:bodyPr wrap="square">
              <a:spAutoFit/>
            </a:bodyPr>
            <a:lstStyle/>
            <a:p>
              <a:pPr algn="ctr"/>
              <a:r>
                <a:rPr lang="en-US" altLang="en-US" sz="2400" b="1" dirty="0"/>
                <a:t>Too Hard</a:t>
              </a:r>
              <a:endParaRPr lang="en-US" sz="2400" dirty="0"/>
            </a:p>
          </p:txBody>
        </p:sp>
        <p:sp>
          <p:nvSpPr>
            <p:cNvPr id="29" name="Rectangle 28">
              <a:extLst>
                <a:ext uri="{FF2B5EF4-FFF2-40B4-BE49-F238E27FC236}">
                  <a16:creationId xmlns:a16="http://schemas.microsoft.com/office/drawing/2014/main" id="{07382913-A9CB-5140-ACD3-FE586B48D0D0}"/>
                </a:ext>
              </a:extLst>
            </p:cNvPr>
            <p:cNvSpPr/>
            <p:nvPr/>
          </p:nvSpPr>
          <p:spPr>
            <a:xfrm>
              <a:off x="3794249" y="5246057"/>
              <a:ext cx="1491658" cy="461665"/>
            </a:xfrm>
            <a:prstGeom prst="rect">
              <a:avLst/>
            </a:prstGeom>
          </p:spPr>
          <p:txBody>
            <a:bodyPr wrap="square">
              <a:spAutoFit/>
            </a:bodyPr>
            <a:lstStyle/>
            <a:p>
              <a:pPr algn="ctr"/>
              <a:r>
                <a:rPr lang="en-US" altLang="en-US" sz="2400" b="1" dirty="0"/>
                <a:t>Too Easy</a:t>
              </a:r>
              <a:endParaRPr lang="en-US" sz="2400" dirty="0"/>
            </a:p>
          </p:txBody>
        </p:sp>
        <p:sp>
          <p:nvSpPr>
            <p:cNvPr id="30" name="Rectangle 29">
              <a:extLst>
                <a:ext uri="{FF2B5EF4-FFF2-40B4-BE49-F238E27FC236}">
                  <a16:creationId xmlns:a16="http://schemas.microsoft.com/office/drawing/2014/main" id="{CBB98D3B-3FDE-5A4A-A991-4C2F4116920E}"/>
                </a:ext>
              </a:extLst>
            </p:cNvPr>
            <p:cNvSpPr/>
            <p:nvPr/>
          </p:nvSpPr>
          <p:spPr>
            <a:xfrm>
              <a:off x="6595709" y="5284157"/>
              <a:ext cx="1491658" cy="461665"/>
            </a:xfrm>
            <a:prstGeom prst="rect">
              <a:avLst/>
            </a:prstGeom>
          </p:spPr>
          <p:txBody>
            <a:bodyPr wrap="square">
              <a:spAutoFit/>
            </a:bodyPr>
            <a:lstStyle/>
            <a:p>
              <a:pPr algn="ctr"/>
              <a:r>
                <a:rPr lang="en-US" altLang="en-US" sz="2400" b="1" dirty="0"/>
                <a:t>Just Right</a:t>
              </a:r>
              <a:endParaRPr lang="en-US" sz="2400" dirty="0"/>
            </a:p>
          </p:txBody>
        </p:sp>
      </p:grpSp>
    </p:spTree>
    <p:extLst>
      <p:ext uri="{BB962C8B-B14F-4D97-AF65-F5344CB8AC3E}">
        <p14:creationId xmlns:p14="http://schemas.microsoft.com/office/powerpoint/2010/main" val="37468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A37627-1AB7-C14C-A2BB-34B352EE99A9}"/>
              </a:ext>
            </a:extLst>
          </p:cNvPr>
          <p:cNvPicPr>
            <a:picLocks noChangeAspect="1"/>
          </p:cNvPicPr>
          <p:nvPr/>
        </p:nvPicPr>
        <p:blipFill>
          <a:blip r:embed="rId3"/>
          <a:srcRect/>
          <a:stretch/>
        </p:blipFill>
        <p:spPr>
          <a:xfrm>
            <a:off x="78565" y="1489678"/>
            <a:ext cx="8910670" cy="4873022"/>
          </a:xfrm>
          <a:prstGeom prst="rect">
            <a:avLst/>
          </a:prstGeom>
        </p:spPr>
      </p:pic>
      <p:sp>
        <p:nvSpPr>
          <p:cNvPr id="18" name="Rounded Rectangle 17">
            <a:extLst>
              <a:ext uri="{FF2B5EF4-FFF2-40B4-BE49-F238E27FC236}">
                <a16:creationId xmlns:a16="http://schemas.microsoft.com/office/drawing/2014/main" id="{2F64CC74-C11F-9347-9C00-5431433462C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B4632FD5-FC4B-F144-8F84-C3AA85FF6FC0}"/>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spTree>
    <p:extLst>
      <p:ext uri="{BB962C8B-B14F-4D97-AF65-F5344CB8AC3E}">
        <p14:creationId xmlns:p14="http://schemas.microsoft.com/office/powerpoint/2010/main" val="2961269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E8945BA-62DB-BB40-B04A-9D8379ED509C}"/>
              </a:ext>
            </a:extLst>
          </p:cNvPr>
          <p:cNvSpPr/>
          <p:nvPr/>
        </p:nvSpPr>
        <p:spPr>
          <a:xfrm>
            <a:off x="-941724"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C3A6C2FC-D825-B846-92D0-75B2716F65C3}"/>
              </a:ext>
            </a:extLst>
          </p:cNvPr>
          <p:cNvSpPr/>
          <p:nvPr/>
        </p:nvSpPr>
        <p:spPr>
          <a:xfrm>
            <a:off x="532239" y="368222"/>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pic>
        <p:nvPicPr>
          <p:cNvPr id="16" name="Picture 15">
            <a:extLst>
              <a:ext uri="{FF2B5EF4-FFF2-40B4-BE49-F238E27FC236}">
                <a16:creationId xmlns:a16="http://schemas.microsoft.com/office/drawing/2014/main" id="{B922C9F7-71FC-274F-83B5-B9215E6CA9DF}"/>
              </a:ext>
            </a:extLst>
          </p:cNvPr>
          <p:cNvPicPr>
            <a:picLocks noChangeAspect="1"/>
          </p:cNvPicPr>
          <p:nvPr/>
        </p:nvPicPr>
        <p:blipFill>
          <a:blip r:embed="rId2"/>
          <a:srcRect/>
          <a:stretch/>
        </p:blipFill>
        <p:spPr>
          <a:xfrm>
            <a:off x="169254" y="1674275"/>
            <a:ext cx="8805491" cy="4815503"/>
          </a:xfrm>
          <a:prstGeom prst="rect">
            <a:avLst/>
          </a:prstGeom>
        </p:spPr>
      </p:pic>
      <p:sp>
        <p:nvSpPr>
          <p:cNvPr id="17" name="Rounded Rectangle 16">
            <a:extLst>
              <a:ext uri="{FF2B5EF4-FFF2-40B4-BE49-F238E27FC236}">
                <a16:creationId xmlns:a16="http://schemas.microsoft.com/office/drawing/2014/main" id="{4DCC6D92-7101-454C-9674-4EAA29451454}"/>
              </a:ext>
            </a:extLst>
          </p:cNvPr>
          <p:cNvSpPr/>
          <p:nvPr/>
        </p:nvSpPr>
        <p:spPr>
          <a:xfrm>
            <a:off x="3822700" y="3195203"/>
            <a:ext cx="1549400" cy="150655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ECD47F5-9B23-A246-BF18-82A66191736C}"/>
              </a:ext>
            </a:extLst>
          </p:cNvPr>
          <p:cNvGrpSpPr/>
          <p:nvPr/>
        </p:nvGrpSpPr>
        <p:grpSpPr>
          <a:xfrm>
            <a:off x="2496040" y="5183725"/>
            <a:ext cx="4203701" cy="1034551"/>
            <a:chOff x="-113925" y="2251219"/>
            <a:chExt cx="3950840" cy="1132915"/>
          </a:xfrm>
          <a:solidFill>
            <a:schemeClr val="bg1">
              <a:lumMod val="85000"/>
            </a:schemeClr>
          </a:solidFill>
        </p:grpSpPr>
        <p:sp>
          <p:nvSpPr>
            <p:cNvPr id="10" name="Rounded Rectangle 9">
              <a:extLst>
                <a:ext uri="{FF2B5EF4-FFF2-40B4-BE49-F238E27FC236}">
                  <a16:creationId xmlns:a16="http://schemas.microsoft.com/office/drawing/2014/main" id="{E1CEC96D-171A-104B-A897-A4C140B6A7D3}"/>
                </a:ext>
              </a:extLst>
            </p:cNvPr>
            <p:cNvSpPr/>
            <p:nvPr/>
          </p:nvSpPr>
          <p:spPr>
            <a:xfrm>
              <a:off x="-113925" y="2251219"/>
              <a:ext cx="3950840"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9853FB7-8A4F-FC49-B0B0-F64141EDB48C}"/>
                </a:ext>
              </a:extLst>
            </p:cNvPr>
            <p:cNvSpPr txBox="1"/>
            <p:nvPr/>
          </p:nvSpPr>
          <p:spPr>
            <a:xfrm>
              <a:off x="67879" y="2281357"/>
              <a:ext cx="3616938" cy="1044822"/>
            </a:xfrm>
            <a:prstGeom prst="rect">
              <a:avLst/>
            </a:prstGeom>
            <a:noFill/>
          </p:spPr>
          <p:txBody>
            <a:bodyPr wrap="square" rtlCol="0">
              <a:spAutoFit/>
            </a:bodyPr>
            <a:lstStyle/>
            <a:p>
              <a:pPr algn="ctr"/>
              <a:r>
                <a:rPr lang="en-US" sz="2800" dirty="0"/>
                <a:t>Select the </a:t>
              </a:r>
              <a:r>
                <a:rPr lang="en-US" sz="2800" b="1" dirty="0"/>
                <a:t>green button </a:t>
              </a:r>
              <a:br>
                <a:rPr lang="en-US" sz="2800" b="1" dirty="0"/>
              </a:br>
              <a:r>
                <a:rPr lang="en-US" sz="2800" dirty="0"/>
                <a:t>to start your Diagnostic.</a:t>
              </a:r>
            </a:p>
          </p:txBody>
        </p:sp>
      </p:grpSp>
    </p:spTree>
    <p:extLst>
      <p:ext uri="{BB962C8B-B14F-4D97-AF65-F5344CB8AC3E}">
        <p14:creationId xmlns:p14="http://schemas.microsoft.com/office/powerpoint/2010/main" val="2598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E7220D38-1E9C-7140-A674-2123D4765EDD}"/>
              </a:ext>
            </a:extLst>
          </p:cNvPr>
          <p:cNvSpPr>
            <a:spLocks noChangeArrowheads="1"/>
          </p:cNvSpPr>
          <p:nvPr/>
        </p:nvSpPr>
        <p:spPr bwMode="auto">
          <a:xfrm>
            <a:off x="288009" y="1631974"/>
            <a:ext cx="868956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0"/>
              </a:spcAft>
              <a:buFontTx/>
              <a:buNone/>
            </a:pPr>
            <a:r>
              <a:rPr lang="en-US" altLang="en-US" sz="2800" i="1" dirty="0" err="1"/>
              <a:t>i</a:t>
            </a:r>
            <a:r>
              <a:rPr lang="en-US" altLang="en-US" sz="2800" i="1" dirty="0"/>
              <a:t>-Ready </a:t>
            </a:r>
            <a:r>
              <a:rPr lang="en-US" altLang="en-US" sz="2800" dirty="0"/>
              <a:t>is</a:t>
            </a:r>
            <a:r>
              <a:rPr lang="en-US" altLang="en-US" sz="2800" i="1" dirty="0"/>
              <a:t> </a:t>
            </a:r>
            <a:r>
              <a:rPr lang="en-US" altLang="en-US" sz="2800" b="1" dirty="0"/>
              <a:t>adaptive</a:t>
            </a:r>
            <a:r>
              <a:rPr lang="en-US" altLang="en-US" sz="2800" dirty="0"/>
              <a:t>. This means the questions change based on your answers to earlier questions. You will see questions </a:t>
            </a:r>
            <a:r>
              <a:rPr lang="en-US" altLang="en-US" sz="2800" b="1" dirty="0"/>
              <a:t>you won’t know how to answer</a:t>
            </a:r>
            <a:r>
              <a:rPr lang="en-US" altLang="en-US" sz="2800" dirty="0"/>
              <a:t>.</a:t>
            </a:r>
            <a:r>
              <a:rPr lang="en-US" altLang="en-US" sz="2800" b="1" dirty="0"/>
              <a:t> That is okay! </a:t>
            </a:r>
          </a:p>
        </p:txBody>
      </p:sp>
      <p:sp>
        <p:nvSpPr>
          <p:cNvPr id="28" name="Rounded Rectangle 27">
            <a:extLst>
              <a:ext uri="{FF2B5EF4-FFF2-40B4-BE49-F238E27FC236}">
                <a16:creationId xmlns:a16="http://schemas.microsoft.com/office/drawing/2014/main" id="{23712177-FCA6-BE4A-8C74-E1A304FDA8CE}"/>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a:extLst>
              <a:ext uri="{FF2B5EF4-FFF2-40B4-BE49-F238E27FC236}">
                <a16:creationId xmlns:a16="http://schemas.microsoft.com/office/drawing/2014/main" id="{D4E757B8-F49D-B949-979E-E54AA89D4DBE}"/>
              </a:ext>
            </a:extLst>
          </p:cNvPr>
          <p:cNvSpPr/>
          <p:nvPr/>
        </p:nvSpPr>
        <p:spPr>
          <a:xfrm>
            <a:off x="652160" y="368222"/>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
        <p:nvSpPr>
          <p:cNvPr id="36" name="Rectangle 35">
            <a:extLst>
              <a:ext uri="{FF2B5EF4-FFF2-40B4-BE49-F238E27FC236}">
                <a16:creationId xmlns:a16="http://schemas.microsoft.com/office/drawing/2014/main" id="{ABB8DAED-FF33-4247-82B5-27A8096019B2}"/>
              </a:ext>
            </a:extLst>
          </p:cNvPr>
          <p:cNvSpPr/>
          <p:nvPr/>
        </p:nvSpPr>
        <p:spPr>
          <a:xfrm>
            <a:off x="288009" y="3417079"/>
            <a:ext cx="6585340" cy="584775"/>
          </a:xfrm>
          <a:prstGeom prst="rect">
            <a:avLst/>
          </a:prstGeom>
        </p:spPr>
        <p:txBody>
          <a:bodyPr wrap="square">
            <a:spAutoFit/>
          </a:bodyPr>
          <a:lstStyle/>
          <a:p>
            <a:r>
              <a:rPr lang="en-US" altLang="en-US" sz="3200" b="1" dirty="0"/>
              <a:t>Some questions will be . . .</a:t>
            </a:r>
            <a:endParaRPr lang="en-US" sz="3200" dirty="0"/>
          </a:p>
        </p:txBody>
      </p:sp>
      <p:grpSp>
        <p:nvGrpSpPr>
          <p:cNvPr id="53" name="Group 52">
            <a:extLst>
              <a:ext uri="{FF2B5EF4-FFF2-40B4-BE49-F238E27FC236}">
                <a16:creationId xmlns:a16="http://schemas.microsoft.com/office/drawing/2014/main" id="{1FBAD311-9E56-A847-AEF4-ADEFE0E439AE}"/>
              </a:ext>
            </a:extLst>
          </p:cNvPr>
          <p:cNvGrpSpPr/>
          <p:nvPr/>
        </p:nvGrpSpPr>
        <p:grpSpPr>
          <a:xfrm>
            <a:off x="218966" y="4578651"/>
            <a:ext cx="2707934" cy="2004711"/>
            <a:chOff x="218966" y="4578651"/>
            <a:chExt cx="2707934" cy="2004711"/>
          </a:xfrm>
        </p:grpSpPr>
        <p:pic>
          <p:nvPicPr>
            <p:cNvPr id="30" name="Picture 29" descr="A close up of a sign&#10;&#10;Description automatically generated">
              <a:extLst>
                <a:ext uri="{FF2B5EF4-FFF2-40B4-BE49-F238E27FC236}">
                  <a16:creationId xmlns:a16="http://schemas.microsoft.com/office/drawing/2014/main" id="{CA2A438F-5223-D046-88E5-7175A006EC55}"/>
                </a:ext>
              </a:extLst>
            </p:cNvPr>
            <p:cNvPicPr>
              <a:picLocks noChangeAspect="1"/>
            </p:cNvPicPr>
            <p:nvPr/>
          </p:nvPicPr>
          <p:blipFill>
            <a:blip r:embed="rId3"/>
            <a:stretch>
              <a:fillRect/>
            </a:stretch>
          </p:blipFill>
          <p:spPr>
            <a:xfrm>
              <a:off x="218966" y="4578651"/>
              <a:ext cx="2707934" cy="2004711"/>
            </a:xfrm>
            <a:prstGeom prst="rect">
              <a:avLst/>
            </a:prstGeom>
          </p:spPr>
        </p:pic>
        <p:sp>
          <p:nvSpPr>
            <p:cNvPr id="48" name="Rectangle 47">
              <a:extLst>
                <a:ext uri="{FF2B5EF4-FFF2-40B4-BE49-F238E27FC236}">
                  <a16:creationId xmlns:a16="http://schemas.microsoft.com/office/drawing/2014/main" id="{43497AAD-A025-F641-8E7E-2AEA6F58E2AA}"/>
                </a:ext>
              </a:extLst>
            </p:cNvPr>
            <p:cNvSpPr/>
            <p:nvPr/>
          </p:nvSpPr>
          <p:spPr>
            <a:xfrm>
              <a:off x="1442016" y="5897186"/>
              <a:ext cx="1058116" cy="584775"/>
            </a:xfrm>
            <a:prstGeom prst="rect">
              <a:avLst/>
            </a:prstGeom>
          </p:spPr>
          <p:txBody>
            <a:bodyPr wrap="square">
              <a:spAutoFit/>
            </a:bodyPr>
            <a:lstStyle/>
            <a:p>
              <a:r>
                <a:rPr lang="en-US" altLang="en-US" sz="3200" b="1" dirty="0">
                  <a:solidFill>
                    <a:schemeClr val="bg1"/>
                  </a:solidFill>
                </a:rPr>
                <a:t>Hard</a:t>
              </a:r>
              <a:endParaRPr lang="en-US" sz="3200" dirty="0">
                <a:solidFill>
                  <a:schemeClr val="bg1"/>
                </a:solidFill>
              </a:endParaRPr>
            </a:p>
          </p:txBody>
        </p:sp>
      </p:grpSp>
      <p:grpSp>
        <p:nvGrpSpPr>
          <p:cNvPr id="52" name="Group 51">
            <a:extLst>
              <a:ext uri="{FF2B5EF4-FFF2-40B4-BE49-F238E27FC236}">
                <a16:creationId xmlns:a16="http://schemas.microsoft.com/office/drawing/2014/main" id="{35671E62-F2AE-354D-9F35-D5D9CA7DFEA0}"/>
              </a:ext>
            </a:extLst>
          </p:cNvPr>
          <p:cNvGrpSpPr/>
          <p:nvPr/>
        </p:nvGrpSpPr>
        <p:grpSpPr>
          <a:xfrm>
            <a:off x="3375471" y="4578651"/>
            <a:ext cx="2718430" cy="2004711"/>
            <a:chOff x="3375471" y="4578651"/>
            <a:chExt cx="2718430" cy="2004711"/>
          </a:xfrm>
        </p:grpSpPr>
        <p:pic>
          <p:nvPicPr>
            <p:cNvPr id="32" name="Picture 31" descr="A close up of a sign&#10;&#10;Description automatically generated">
              <a:extLst>
                <a:ext uri="{FF2B5EF4-FFF2-40B4-BE49-F238E27FC236}">
                  <a16:creationId xmlns:a16="http://schemas.microsoft.com/office/drawing/2014/main" id="{7F1D04A0-FD02-7244-98C1-2ABEAB21A88C}"/>
                </a:ext>
              </a:extLst>
            </p:cNvPr>
            <p:cNvPicPr>
              <a:picLocks noChangeAspect="1"/>
            </p:cNvPicPr>
            <p:nvPr/>
          </p:nvPicPr>
          <p:blipFill>
            <a:blip r:embed="rId4"/>
            <a:stretch>
              <a:fillRect/>
            </a:stretch>
          </p:blipFill>
          <p:spPr>
            <a:xfrm>
              <a:off x="3375471" y="4578651"/>
              <a:ext cx="2718430" cy="2004711"/>
            </a:xfrm>
            <a:prstGeom prst="rect">
              <a:avLst/>
            </a:prstGeom>
          </p:spPr>
        </p:pic>
        <p:sp>
          <p:nvSpPr>
            <p:cNvPr id="49" name="Rectangle 48">
              <a:extLst>
                <a:ext uri="{FF2B5EF4-FFF2-40B4-BE49-F238E27FC236}">
                  <a16:creationId xmlns:a16="http://schemas.microsoft.com/office/drawing/2014/main" id="{334E8ED1-4A1E-2F45-BF3C-D512A187CD9E}"/>
                </a:ext>
              </a:extLst>
            </p:cNvPr>
            <p:cNvSpPr/>
            <p:nvPr/>
          </p:nvSpPr>
          <p:spPr>
            <a:xfrm>
              <a:off x="3861125" y="5897186"/>
              <a:ext cx="1058116" cy="584775"/>
            </a:xfrm>
            <a:prstGeom prst="rect">
              <a:avLst/>
            </a:prstGeom>
          </p:spPr>
          <p:txBody>
            <a:bodyPr wrap="square">
              <a:spAutoFit/>
            </a:bodyPr>
            <a:lstStyle/>
            <a:p>
              <a:r>
                <a:rPr lang="en-US" altLang="en-US" sz="3200" b="1" dirty="0">
                  <a:solidFill>
                    <a:schemeClr val="bg1"/>
                  </a:solidFill>
                </a:rPr>
                <a:t>Easy</a:t>
              </a:r>
              <a:endParaRPr lang="en-US" sz="3200" dirty="0">
                <a:solidFill>
                  <a:schemeClr val="bg1"/>
                </a:solidFill>
              </a:endParaRPr>
            </a:p>
          </p:txBody>
        </p:sp>
      </p:grpSp>
      <p:grpSp>
        <p:nvGrpSpPr>
          <p:cNvPr id="51" name="Group 50">
            <a:extLst>
              <a:ext uri="{FF2B5EF4-FFF2-40B4-BE49-F238E27FC236}">
                <a16:creationId xmlns:a16="http://schemas.microsoft.com/office/drawing/2014/main" id="{DFAF52EA-9427-F941-827C-395354AFE5D8}"/>
              </a:ext>
            </a:extLst>
          </p:cNvPr>
          <p:cNvGrpSpPr/>
          <p:nvPr/>
        </p:nvGrpSpPr>
        <p:grpSpPr>
          <a:xfrm>
            <a:off x="6542472" y="4158817"/>
            <a:ext cx="2382561" cy="2424545"/>
            <a:chOff x="6542472" y="4158817"/>
            <a:chExt cx="2382561" cy="2424545"/>
          </a:xfrm>
        </p:grpSpPr>
        <p:pic>
          <p:nvPicPr>
            <p:cNvPr id="35" name="Picture 34">
              <a:extLst>
                <a:ext uri="{FF2B5EF4-FFF2-40B4-BE49-F238E27FC236}">
                  <a16:creationId xmlns:a16="http://schemas.microsoft.com/office/drawing/2014/main" id="{9D64F03E-78C1-DF48-9BE3-608AA87DE5B4}"/>
                </a:ext>
              </a:extLst>
            </p:cNvPr>
            <p:cNvPicPr>
              <a:picLocks noChangeAspect="1"/>
            </p:cNvPicPr>
            <p:nvPr/>
          </p:nvPicPr>
          <p:blipFill>
            <a:blip r:embed="rId5"/>
            <a:srcRect/>
            <a:stretch/>
          </p:blipFill>
          <p:spPr>
            <a:xfrm>
              <a:off x="6542472" y="4158817"/>
              <a:ext cx="2382561" cy="2424545"/>
            </a:xfrm>
            <a:prstGeom prst="rect">
              <a:avLst/>
            </a:prstGeom>
          </p:spPr>
        </p:pic>
        <p:sp>
          <p:nvSpPr>
            <p:cNvPr id="50" name="Rectangle 49">
              <a:extLst>
                <a:ext uri="{FF2B5EF4-FFF2-40B4-BE49-F238E27FC236}">
                  <a16:creationId xmlns:a16="http://schemas.microsoft.com/office/drawing/2014/main" id="{A7D6734E-3FE5-A341-945B-2977A2326183}"/>
                </a:ext>
              </a:extLst>
            </p:cNvPr>
            <p:cNvSpPr/>
            <p:nvPr/>
          </p:nvSpPr>
          <p:spPr>
            <a:xfrm>
              <a:off x="6735443" y="5897186"/>
              <a:ext cx="1996619" cy="584775"/>
            </a:xfrm>
            <a:prstGeom prst="rect">
              <a:avLst/>
            </a:prstGeom>
          </p:spPr>
          <p:txBody>
            <a:bodyPr wrap="square">
              <a:spAutoFit/>
            </a:bodyPr>
            <a:lstStyle/>
            <a:p>
              <a:r>
                <a:rPr lang="en-US" altLang="en-US" sz="3200" b="1" dirty="0">
                  <a:solidFill>
                    <a:schemeClr val="bg1"/>
                  </a:solidFill>
                </a:rPr>
                <a:t>Just Right!</a:t>
              </a:r>
              <a:endParaRPr lang="en-US" sz="3200" dirty="0">
                <a:solidFill>
                  <a:schemeClr val="bg1"/>
                </a:solidFill>
              </a:endParaRPr>
            </a:p>
          </p:txBody>
        </p:sp>
      </p:grpSp>
    </p:spTree>
    <p:extLst>
      <p:ext uri="{BB962C8B-B14F-4D97-AF65-F5344CB8AC3E}">
        <p14:creationId xmlns:p14="http://schemas.microsoft.com/office/powerpoint/2010/main" val="411676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3"/>
          <a:stretch>
            <a:fillRect/>
          </a:stretch>
        </p:blipFill>
        <p:spPr>
          <a:xfrm>
            <a:off x="4650658"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3838938"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a:extLst>
              <a:ext uri="{FF2B5EF4-FFF2-40B4-BE49-F238E27FC236}">
                <a16:creationId xmlns:a16="http://schemas.microsoft.com/office/drawing/2014/main" id="{7E028D48-C1C6-2049-8CA3-BAC1D715E94D}"/>
              </a:ext>
            </a:extLst>
          </p:cNvPr>
          <p:cNvSpPr/>
          <p:nvPr/>
        </p:nvSpPr>
        <p:spPr>
          <a:xfrm>
            <a:off x="4823007" y="4660369"/>
            <a:ext cx="3872063" cy="168592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07404D01-AEDB-5F42-A617-15A899FA17BF}"/>
              </a:ext>
            </a:extLst>
          </p:cNvPr>
          <p:cNvSpPr/>
          <p:nvPr/>
        </p:nvSpPr>
        <p:spPr>
          <a:xfrm>
            <a:off x="721608" y="4714875"/>
            <a:ext cx="2931984" cy="66668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Box 18">
            <a:extLst>
              <a:ext uri="{FF2B5EF4-FFF2-40B4-BE49-F238E27FC236}">
                <a16:creationId xmlns:a16="http://schemas.microsoft.com/office/drawing/2014/main" id="{B629987F-41C4-0149-AA8D-0C4DD986F4EF}"/>
              </a:ext>
            </a:extLst>
          </p:cNvPr>
          <p:cNvSpPr txBox="1"/>
          <p:nvPr/>
        </p:nvSpPr>
        <p:spPr>
          <a:xfrm>
            <a:off x="5024367" y="4695333"/>
            <a:ext cx="3469341" cy="1569660"/>
          </a:xfrm>
          <a:prstGeom prst="rect">
            <a:avLst/>
          </a:prstGeom>
          <a:noFill/>
        </p:spPr>
        <p:txBody>
          <a:bodyPr wrap="square" rtlCol="0">
            <a:spAutoFit/>
          </a:bodyPr>
          <a:lstStyle/>
          <a:p>
            <a:pPr algn="ctr"/>
            <a:r>
              <a:rPr lang="en-US" sz="3200" dirty="0"/>
              <a:t>You must </a:t>
            </a:r>
            <a:r>
              <a:rPr lang="en-US" sz="3200" b="1" dirty="0"/>
              <a:t>click on all of them </a:t>
            </a:r>
            <a:r>
              <a:rPr lang="en-US" sz="3200" dirty="0"/>
              <a:t>before you can </a:t>
            </a:r>
            <a:r>
              <a:rPr lang="en-US" sz="3200" b="1" dirty="0"/>
              <a:t>press start</a:t>
            </a:r>
            <a:r>
              <a:rPr lang="en-US" sz="3200" dirty="0"/>
              <a:t>. </a:t>
            </a:r>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
        <p:nvSpPr>
          <p:cNvPr id="11" name="TextBox 10">
            <a:extLst>
              <a:ext uri="{FF2B5EF4-FFF2-40B4-BE49-F238E27FC236}">
                <a16:creationId xmlns:a16="http://schemas.microsoft.com/office/drawing/2014/main" id="{FEAB7C9B-B199-A147-9EE2-F6F32E7C103F}"/>
              </a:ext>
            </a:extLst>
          </p:cNvPr>
          <p:cNvSpPr txBox="1"/>
          <p:nvPr/>
        </p:nvSpPr>
        <p:spPr>
          <a:xfrm>
            <a:off x="4336891" y="4673923"/>
            <a:ext cx="4860823" cy="1569660"/>
          </a:xfrm>
          <a:prstGeom prst="rect">
            <a:avLst/>
          </a:prstGeom>
          <a:noFill/>
        </p:spPr>
        <p:txBody>
          <a:bodyPr wrap="square" rtlCol="0">
            <a:spAutoFit/>
          </a:bodyPr>
          <a:lstStyle/>
          <a:p>
            <a:pPr algn="ctr"/>
            <a:r>
              <a:rPr lang="en-US" sz="3200" b="1" dirty="0"/>
              <a:t>Click on each button </a:t>
            </a:r>
            <a:br>
              <a:rPr lang="en-US" sz="3200" dirty="0"/>
            </a:br>
            <a:r>
              <a:rPr lang="en-US" sz="3200" b="1" dirty="0"/>
              <a:t>to watch a video </a:t>
            </a:r>
            <a:br>
              <a:rPr lang="en-US" sz="3200" dirty="0"/>
            </a:br>
            <a:r>
              <a:rPr lang="en-US" sz="3200" dirty="0"/>
              <a:t>about each tool. </a:t>
            </a:r>
          </a:p>
        </p:txBody>
      </p:sp>
      <p:grpSp>
        <p:nvGrpSpPr>
          <p:cNvPr id="3" name="Group 2">
            <a:extLst>
              <a:ext uri="{FF2B5EF4-FFF2-40B4-BE49-F238E27FC236}">
                <a16:creationId xmlns:a16="http://schemas.microsoft.com/office/drawing/2014/main" id="{AAB82ED7-DB42-8346-9C74-10DCB8C7331F}"/>
              </a:ext>
            </a:extLst>
          </p:cNvPr>
          <p:cNvGrpSpPr/>
          <p:nvPr/>
        </p:nvGrpSpPr>
        <p:grpSpPr>
          <a:xfrm>
            <a:off x="159586" y="2057261"/>
            <a:ext cx="4031688" cy="3283342"/>
            <a:chOff x="159586" y="2057261"/>
            <a:chExt cx="4031688" cy="3283342"/>
          </a:xfrm>
        </p:grpSpPr>
        <p:sp>
          <p:nvSpPr>
            <p:cNvPr id="18" name="TextBox 17">
              <a:extLst>
                <a:ext uri="{FF2B5EF4-FFF2-40B4-BE49-F238E27FC236}">
                  <a16:creationId xmlns:a16="http://schemas.microsoft.com/office/drawing/2014/main" id="{1BE8B833-4525-2A46-A7CF-881A4FFEBE43}"/>
                </a:ext>
              </a:extLst>
            </p:cNvPr>
            <p:cNvSpPr txBox="1"/>
            <p:nvPr/>
          </p:nvSpPr>
          <p:spPr>
            <a:xfrm>
              <a:off x="243798" y="4755828"/>
              <a:ext cx="3780430" cy="584775"/>
            </a:xfrm>
            <a:prstGeom prst="rect">
              <a:avLst/>
            </a:prstGeom>
            <a:noFill/>
          </p:spPr>
          <p:txBody>
            <a:bodyPr wrap="square" rtlCol="0">
              <a:spAutoFit/>
            </a:bodyPr>
            <a:lstStyle/>
            <a:p>
              <a:pPr algn="ctr"/>
              <a:r>
                <a:rPr lang="en-US" sz="3200" b="1" dirty="0"/>
                <a:t>Watch a video.</a:t>
              </a:r>
            </a:p>
          </p:txBody>
        </p:sp>
        <p:pic>
          <p:nvPicPr>
            <p:cNvPr id="14" name="Picture 13">
              <a:extLst>
                <a:ext uri="{FF2B5EF4-FFF2-40B4-BE49-F238E27FC236}">
                  <a16:creationId xmlns:a16="http://schemas.microsoft.com/office/drawing/2014/main" id="{3BBB25F2-CCC8-5542-A073-CB4380B7D732}"/>
                </a:ext>
              </a:extLst>
            </p:cNvPr>
            <p:cNvPicPr>
              <a:picLocks noChangeAspect="1"/>
            </p:cNvPicPr>
            <p:nvPr/>
          </p:nvPicPr>
          <p:blipFill>
            <a:blip r:embed="rId4"/>
            <a:stretch>
              <a:fillRect/>
            </a:stretch>
          </p:blipFill>
          <p:spPr>
            <a:xfrm>
              <a:off x="159586" y="2057261"/>
              <a:ext cx="4031688" cy="2809713"/>
            </a:xfrm>
            <a:prstGeom prst="rect">
              <a:avLst/>
            </a:prstGeom>
          </p:spPr>
        </p:pic>
      </p:grpSp>
    </p:spTree>
    <p:extLst>
      <p:ext uri="{BB962C8B-B14F-4D97-AF65-F5344CB8AC3E}">
        <p14:creationId xmlns:p14="http://schemas.microsoft.com/office/powerpoint/2010/main" val="41710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19"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Student Survey</a:t>
            </a:r>
            <a:endParaRPr lang="en-US" sz="4400"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260568" y="1375012"/>
            <a:ext cx="8622865" cy="1077218"/>
            <a:chOff x="399011" y="5626961"/>
            <a:chExt cx="8157303"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399011" y="5641982"/>
              <a:ext cx="8157303" cy="1024344"/>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542629" y="5626961"/>
              <a:ext cx="7863910" cy="1077218"/>
            </a:xfrm>
            <a:prstGeom prst="rect">
              <a:avLst/>
            </a:prstGeom>
          </p:spPr>
          <p:txBody>
            <a:bodyPr wrap="square">
              <a:spAutoFit/>
            </a:bodyPr>
            <a:lstStyle/>
            <a:p>
              <a:r>
                <a:rPr lang="en-US" sz="3200" dirty="0"/>
                <a:t>Once you </a:t>
              </a:r>
              <a:r>
                <a:rPr lang="en-US" sz="3200" b="1" dirty="0"/>
                <a:t>START</a:t>
              </a:r>
              <a:r>
                <a:rPr lang="en-US" sz="3200" dirty="0"/>
                <a:t> or </a:t>
              </a:r>
              <a:r>
                <a:rPr lang="en-US" sz="3200" b="1" dirty="0"/>
                <a:t>RESUME</a:t>
              </a:r>
              <a:r>
                <a:rPr lang="en-US" sz="3200" dirty="0"/>
                <a:t> your Diagnostic, you will see this question pop up on your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617515" y="2970943"/>
            <a:ext cx="2442356" cy="1681485"/>
            <a:chOff x="122424" y="2338929"/>
            <a:chExt cx="2442356" cy="1841358"/>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122424" y="2338929"/>
              <a:ext cx="2266982" cy="1841358"/>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297799" y="2391256"/>
              <a:ext cx="2266981" cy="1718900"/>
            </a:xfrm>
            <a:prstGeom prst="rect">
              <a:avLst/>
            </a:prstGeom>
            <a:noFill/>
          </p:spPr>
          <p:txBody>
            <a:bodyPr wrap="square" rtlCol="0">
              <a:spAutoFit/>
            </a:bodyPr>
            <a:lstStyle/>
            <a:p>
              <a:r>
                <a:rPr lang="en-US" sz="2400" dirty="0"/>
                <a:t>Click </a:t>
              </a:r>
              <a:r>
                <a:rPr lang="en-US" sz="2400" b="1" dirty="0">
                  <a:solidFill>
                    <a:srgbClr val="0070C0"/>
                  </a:solidFill>
                </a:rPr>
                <a:t>Yes</a:t>
              </a:r>
              <a:r>
                <a:rPr lang="en-US" sz="2400" b="1" dirty="0"/>
                <a:t> </a:t>
              </a:r>
              <a:r>
                <a:rPr lang="en-US" sz="2400" dirty="0"/>
                <a:t>if you are taking the Diagnostic at </a:t>
              </a:r>
              <a:r>
                <a:rPr lang="en-US" sz="2400" b="1" dirty="0">
                  <a:solidFill>
                    <a:srgbClr val="0070C0"/>
                  </a:solidFill>
                </a:rPr>
                <a:t>SCHOOL</a:t>
              </a:r>
              <a:r>
                <a:rPr lang="en-US" sz="2400" dirty="0"/>
                <a:t>. </a:t>
              </a:r>
            </a:p>
          </p:txBody>
        </p:sp>
      </p:grpSp>
      <p:grpSp>
        <p:nvGrpSpPr>
          <p:cNvPr id="17" name="Group 16">
            <a:extLst>
              <a:ext uri="{FF2B5EF4-FFF2-40B4-BE49-F238E27FC236}">
                <a16:creationId xmlns:a16="http://schemas.microsoft.com/office/drawing/2014/main" id="{DCE38E2D-5F33-3143-8C5C-C435AB16B829}"/>
              </a:ext>
            </a:extLst>
          </p:cNvPr>
          <p:cNvGrpSpPr/>
          <p:nvPr/>
        </p:nvGrpSpPr>
        <p:grpSpPr>
          <a:xfrm>
            <a:off x="628667" y="2959793"/>
            <a:ext cx="2442356" cy="1692636"/>
            <a:chOff x="122424" y="2338930"/>
            <a:chExt cx="2442356" cy="1853569"/>
          </a:xfrm>
          <a:solidFill>
            <a:schemeClr val="bg1">
              <a:lumMod val="85000"/>
            </a:schemeClr>
          </a:solidFill>
        </p:grpSpPr>
        <p:sp>
          <p:nvSpPr>
            <p:cNvPr id="18" name="Rounded Rectangle 17">
              <a:extLst>
                <a:ext uri="{FF2B5EF4-FFF2-40B4-BE49-F238E27FC236}">
                  <a16:creationId xmlns:a16="http://schemas.microsoft.com/office/drawing/2014/main" id="{E56819B0-FB0D-5F42-B5F5-277FCCEF4E4C}"/>
                </a:ext>
              </a:extLst>
            </p:cNvPr>
            <p:cNvSpPr/>
            <p:nvPr/>
          </p:nvSpPr>
          <p:spPr>
            <a:xfrm>
              <a:off x="122424" y="2338930"/>
              <a:ext cx="2266982" cy="1853569"/>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3C2E80-5D28-D94B-9BC0-3E4DC0D0090D}"/>
                </a:ext>
              </a:extLst>
            </p:cNvPr>
            <p:cNvSpPr txBox="1"/>
            <p:nvPr/>
          </p:nvSpPr>
          <p:spPr>
            <a:xfrm>
              <a:off x="297799" y="2391256"/>
              <a:ext cx="2266981" cy="1718900"/>
            </a:xfrm>
            <a:prstGeom prst="rect">
              <a:avLst/>
            </a:prstGeom>
            <a:noFill/>
          </p:spPr>
          <p:txBody>
            <a:bodyPr wrap="square" rtlCol="0">
              <a:spAutoFit/>
            </a:bodyPr>
            <a:lstStyle/>
            <a:p>
              <a:r>
                <a:rPr lang="en-US" sz="2400" dirty="0"/>
                <a:t>Click </a:t>
              </a:r>
              <a:r>
                <a:rPr lang="en-US" sz="2400" b="1" dirty="0">
                  <a:solidFill>
                    <a:srgbClr val="0070C0"/>
                  </a:solidFill>
                </a:rPr>
                <a:t>No</a:t>
              </a:r>
              <a:r>
                <a:rPr lang="en-US" sz="2400" b="1" dirty="0"/>
                <a:t> </a:t>
              </a:r>
              <a:r>
                <a:rPr lang="en-US" sz="2400" dirty="0"/>
                <a:t>if you are taking the Diagnostic at </a:t>
              </a:r>
              <a:r>
                <a:rPr lang="en-US" sz="2400" b="1" dirty="0">
                  <a:solidFill>
                    <a:srgbClr val="0070C0"/>
                  </a:solidFill>
                </a:rPr>
                <a:t>HOME</a:t>
              </a:r>
              <a:r>
                <a:rPr lang="en-US" sz="2400" dirty="0"/>
                <a:t>. </a:t>
              </a:r>
            </a:p>
          </p:txBody>
        </p:sp>
      </p:grpSp>
      <p:grpSp>
        <p:nvGrpSpPr>
          <p:cNvPr id="20" name="Group 19">
            <a:extLst>
              <a:ext uri="{FF2B5EF4-FFF2-40B4-BE49-F238E27FC236}">
                <a16:creationId xmlns:a16="http://schemas.microsoft.com/office/drawing/2014/main" id="{0FAE1249-07C8-D74A-AB26-5DDBE76213B2}"/>
              </a:ext>
            </a:extLst>
          </p:cNvPr>
          <p:cNvGrpSpPr/>
          <p:nvPr/>
        </p:nvGrpSpPr>
        <p:grpSpPr>
          <a:xfrm>
            <a:off x="6124984" y="5279152"/>
            <a:ext cx="1985945" cy="1284740"/>
            <a:chOff x="5864514" y="3202418"/>
            <a:chExt cx="1985945" cy="1284740"/>
          </a:xfrm>
        </p:grpSpPr>
        <p:sp>
          <p:nvSpPr>
            <p:cNvPr id="21" name="Rounded Rectangle 20">
              <a:extLst>
                <a:ext uri="{FF2B5EF4-FFF2-40B4-BE49-F238E27FC236}">
                  <a16:creationId xmlns:a16="http://schemas.microsoft.com/office/drawing/2014/main" id="{E0C56F0B-4FD4-C149-A183-DC34D4C43E56}"/>
                </a:ext>
              </a:extLst>
            </p:cNvPr>
            <p:cNvSpPr/>
            <p:nvPr/>
          </p:nvSpPr>
          <p:spPr>
            <a:xfrm>
              <a:off x="5864514" y="3202418"/>
              <a:ext cx="1985945" cy="1284740"/>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7AA373F-92D2-4045-BA4F-FA51AE2DE4B6}"/>
                </a:ext>
              </a:extLst>
            </p:cNvPr>
            <p:cNvSpPr txBox="1"/>
            <p:nvPr/>
          </p:nvSpPr>
          <p:spPr>
            <a:xfrm>
              <a:off x="5981847" y="3286829"/>
              <a:ext cx="1751278" cy="1200329"/>
            </a:xfrm>
            <a:prstGeom prst="rect">
              <a:avLst/>
            </a:prstGeom>
            <a:noFill/>
          </p:spPr>
          <p:txBody>
            <a:bodyPr wrap="square" rtlCol="0">
              <a:spAutoFit/>
            </a:bodyPr>
            <a:lstStyle/>
            <a:p>
              <a:r>
                <a:rPr lang="en-US" sz="2400" dirty="0"/>
                <a:t>Click the </a:t>
              </a:r>
              <a:r>
                <a:rPr lang="en-US" sz="2400" b="1" dirty="0"/>
                <a:t>green arrow </a:t>
              </a:r>
              <a:r>
                <a:rPr lang="en-US" sz="2400" dirty="0"/>
                <a:t>to move on.</a:t>
              </a:r>
            </a:p>
          </p:txBody>
        </p:sp>
      </p:grpSp>
      <p:sp>
        <p:nvSpPr>
          <p:cNvPr id="23" name="Rounded Rectangle 22">
            <a:extLst>
              <a:ext uri="{FF2B5EF4-FFF2-40B4-BE49-F238E27FC236}">
                <a16:creationId xmlns:a16="http://schemas.microsoft.com/office/drawing/2014/main" id="{01AB9A82-8B1E-B646-B51C-0D530D377DBD}"/>
              </a:ext>
            </a:extLst>
          </p:cNvPr>
          <p:cNvSpPr/>
          <p:nvPr/>
        </p:nvSpPr>
        <p:spPr>
          <a:xfrm>
            <a:off x="5026421" y="4953000"/>
            <a:ext cx="759668" cy="772193"/>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EE7B6ABE-CB9A-0047-9C10-99870DE14C32}"/>
              </a:ext>
            </a:extLst>
          </p:cNvPr>
          <p:cNvSpPr/>
          <p:nvPr/>
        </p:nvSpPr>
        <p:spPr>
          <a:xfrm>
            <a:off x="3879004" y="4296828"/>
            <a:ext cx="877295" cy="256122"/>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B826ADF-E1D9-1249-AEBD-29F9F29DF13A}"/>
              </a:ext>
            </a:extLst>
          </p:cNvPr>
          <p:cNvSpPr/>
          <p:nvPr/>
        </p:nvSpPr>
        <p:spPr>
          <a:xfrm>
            <a:off x="3879004" y="4652428"/>
            <a:ext cx="877295" cy="256122"/>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1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4892352D-4EF1-634D-BBDA-A7FA75789DC8}"/>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Rectangle 37">
            <a:extLst>
              <a:ext uri="{FF2B5EF4-FFF2-40B4-BE49-F238E27FC236}">
                <a16:creationId xmlns:a16="http://schemas.microsoft.com/office/drawing/2014/main" id="{6CA46F85-9C7A-C64C-82A9-F4989518C208}"/>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Introductory Demo Videos </a:t>
            </a:r>
            <a:endParaRPr lang="en-US" sz="4400" b="1" dirty="0">
              <a:latin typeface="+mn-lt"/>
            </a:endParaRPr>
          </a:p>
        </p:txBody>
      </p:sp>
      <p:grpSp>
        <p:nvGrpSpPr>
          <p:cNvPr id="39" name="Group 38">
            <a:extLst>
              <a:ext uri="{FF2B5EF4-FFF2-40B4-BE49-F238E27FC236}">
                <a16:creationId xmlns:a16="http://schemas.microsoft.com/office/drawing/2014/main" id="{4732D416-9917-7A48-B822-97B1D1EAB483}"/>
              </a:ext>
            </a:extLst>
          </p:cNvPr>
          <p:cNvGrpSpPr/>
          <p:nvPr/>
        </p:nvGrpSpPr>
        <p:grpSpPr>
          <a:xfrm>
            <a:off x="7311031" y="-672501"/>
            <a:ext cx="1345001" cy="1345001"/>
            <a:chOff x="7311031" y="-648171"/>
            <a:chExt cx="1345001" cy="1345001"/>
          </a:xfrm>
        </p:grpSpPr>
        <p:sp>
          <p:nvSpPr>
            <p:cNvPr id="40" name="Rounded Rectangle 39">
              <a:extLst>
                <a:ext uri="{FF2B5EF4-FFF2-40B4-BE49-F238E27FC236}">
                  <a16:creationId xmlns:a16="http://schemas.microsoft.com/office/drawing/2014/main" id="{B277D591-150A-2A4D-9FBB-D13021927CC8}"/>
                </a:ext>
              </a:extLst>
            </p:cNvPr>
            <p:cNvSpPr/>
            <p:nvPr/>
          </p:nvSpPr>
          <p:spPr>
            <a:xfrm>
              <a:off x="7311031" y="-648171"/>
              <a:ext cx="1345001" cy="1345001"/>
            </a:xfrm>
            <a:prstGeom prst="roundRect">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38C9B85A-F0CF-6842-ABA4-5A46007A1E02}"/>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grpSp>
        <p:nvGrpSpPr>
          <p:cNvPr id="19" name="Group 18">
            <a:extLst>
              <a:ext uri="{FF2B5EF4-FFF2-40B4-BE49-F238E27FC236}">
                <a16:creationId xmlns:a16="http://schemas.microsoft.com/office/drawing/2014/main" id="{1E3F9216-159C-B741-B21D-61146A3E0B6E}"/>
              </a:ext>
            </a:extLst>
          </p:cNvPr>
          <p:cNvGrpSpPr/>
          <p:nvPr/>
        </p:nvGrpSpPr>
        <p:grpSpPr>
          <a:xfrm>
            <a:off x="2918277" y="3039054"/>
            <a:ext cx="3372464" cy="779892"/>
            <a:chOff x="2885768" y="2500170"/>
            <a:chExt cx="3372464" cy="779892"/>
          </a:xfrm>
          <a:effectLst>
            <a:outerShdw blurRad="63500" sx="102000" sy="102000" algn="ctr" rotWithShape="0">
              <a:prstClr val="black">
                <a:alpha val="40000"/>
              </a:prstClr>
            </a:outerShdw>
          </a:effectLst>
        </p:grpSpPr>
        <p:sp>
          <p:nvSpPr>
            <p:cNvPr id="20" name="Rounded Rectangle 19">
              <a:hlinkClick r:id="rId3"/>
              <a:extLst>
                <a:ext uri="{FF2B5EF4-FFF2-40B4-BE49-F238E27FC236}">
                  <a16:creationId xmlns:a16="http://schemas.microsoft.com/office/drawing/2014/main" id="{7023CA05-D6D9-BD4A-B2EA-EE15870B37CC}"/>
                </a:ext>
              </a:extLst>
            </p:cNvPr>
            <p:cNvSpPr/>
            <p:nvPr/>
          </p:nvSpPr>
          <p:spPr>
            <a:xfrm>
              <a:off x="2885768" y="2500170"/>
              <a:ext cx="3372464" cy="779892"/>
            </a:xfrm>
            <a:prstGeom prst="roundRect">
              <a:avLst/>
            </a:prstGeom>
            <a:solidFill>
              <a:srgbClr val="3C82C3"/>
            </a:solidFill>
            <a:ln>
              <a:noFill/>
            </a:ln>
            <a:effectLst>
              <a:outerShdw blurRad="88900" sx="102000" sy="102000" algn="ctr" rotWithShape="0">
                <a:schemeClr val="accent1">
                  <a:lumMod val="60000"/>
                  <a:lumOff val="40000"/>
                  <a:alpha val="8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E2DE90B4-737D-0149-999E-A1EF7B9B4858}"/>
                </a:ext>
              </a:extLst>
            </p:cNvPr>
            <p:cNvGrpSpPr/>
            <p:nvPr/>
          </p:nvGrpSpPr>
          <p:grpSpPr>
            <a:xfrm>
              <a:off x="3560190" y="2549429"/>
              <a:ext cx="2526890" cy="677950"/>
              <a:chOff x="2927099" y="2572029"/>
              <a:chExt cx="2526890" cy="677950"/>
            </a:xfrm>
          </p:grpSpPr>
          <p:sp>
            <p:nvSpPr>
              <p:cNvPr id="22" name="TextBox 21">
                <a:hlinkClick r:id="rId3"/>
                <a:extLst>
                  <a:ext uri="{FF2B5EF4-FFF2-40B4-BE49-F238E27FC236}">
                    <a16:creationId xmlns:a16="http://schemas.microsoft.com/office/drawing/2014/main" id="{9974C6BE-7E30-4041-A7C1-1B4DC29801AA}"/>
                  </a:ext>
                </a:extLst>
              </p:cNvPr>
              <p:cNvSpPr txBox="1"/>
              <p:nvPr/>
            </p:nvSpPr>
            <p:spPr>
              <a:xfrm>
                <a:off x="2927099" y="2603648"/>
                <a:ext cx="2526890" cy="646331"/>
              </a:xfrm>
              <a:prstGeom prst="rect">
                <a:avLst/>
              </a:prstGeom>
              <a:noFill/>
            </p:spPr>
            <p:txBody>
              <a:bodyPr wrap="square" rtlCol="0">
                <a:spAutoFit/>
              </a:bodyPr>
              <a:lstStyle/>
              <a:p>
                <a:r>
                  <a:rPr lang="en-US" sz="3600" b="1" dirty="0">
                    <a:solidFill>
                      <a:schemeClr val="bg1"/>
                    </a:solidFill>
                  </a:rPr>
                  <a:t>MATH</a:t>
                </a:r>
              </a:p>
            </p:txBody>
          </p:sp>
          <p:pic>
            <p:nvPicPr>
              <p:cNvPr id="23" name="Picture 22">
                <a:extLst>
                  <a:ext uri="{FF2B5EF4-FFF2-40B4-BE49-F238E27FC236}">
                    <a16:creationId xmlns:a16="http://schemas.microsoft.com/office/drawing/2014/main" id="{1D955F2B-345C-4949-8682-A048B90D4F9B}"/>
                  </a:ext>
                </a:extLst>
              </p:cNvPr>
              <p:cNvPicPr>
                <a:picLocks noChangeAspect="1"/>
              </p:cNvPicPr>
              <p:nvPr/>
            </p:nvPicPr>
            <p:blipFill>
              <a:blip r:embed="rId4"/>
              <a:stretch>
                <a:fillRect/>
              </a:stretch>
            </p:blipFill>
            <p:spPr>
              <a:xfrm>
                <a:off x="4347860" y="2572029"/>
                <a:ext cx="644039" cy="646331"/>
              </a:xfrm>
              <a:prstGeom prst="rect">
                <a:avLst/>
              </a:prstGeom>
            </p:spPr>
          </p:pic>
        </p:grpSp>
      </p:grpSp>
      <p:grpSp>
        <p:nvGrpSpPr>
          <p:cNvPr id="25" name="Group 24">
            <a:extLst>
              <a:ext uri="{FF2B5EF4-FFF2-40B4-BE49-F238E27FC236}">
                <a16:creationId xmlns:a16="http://schemas.microsoft.com/office/drawing/2014/main" id="{5869E658-EAF3-6E41-8F76-84F6C05544EB}"/>
              </a:ext>
            </a:extLst>
          </p:cNvPr>
          <p:cNvGrpSpPr/>
          <p:nvPr/>
        </p:nvGrpSpPr>
        <p:grpSpPr>
          <a:xfrm>
            <a:off x="2918277" y="4069522"/>
            <a:ext cx="3372464" cy="779892"/>
            <a:chOff x="2885768" y="3532620"/>
            <a:chExt cx="3372464" cy="779892"/>
          </a:xfrm>
          <a:effectLst>
            <a:outerShdw blurRad="63500" sx="102000" sy="102000" algn="ctr" rotWithShape="0">
              <a:prstClr val="black">
                <a:alpha val="40000"/>
              </a:prstClr>
            </a:outerShdw>
          </a:effectLst>
        </p:grpSpPr>
        <p:sp>
          <p:nvSpPr>
            <p:cNvPr id="42" name="Rounded Rectangle 41">
              <a:hlinkClick r:id="rId5"/>
              <a:extLst>
                <a:ext uri="{FF2B5EF4-FFF2-40B4-BE49-F238E27FC236}">
                  <a16:creationId xmlns:a16="http://schemas.microsoft.com/office/drawing/2014/main" id="{4869C2BF-FA8D-4D42-B9C3-CFDBE3C9D19D}"/>
                </a:ext>
              </a:extLst>
            </p:cNvPr>
            <p:cNvSpPr/>
            <p:nvPr/>
          </p:nvSpPr>
          <p:spPr>
            <a:xfrm>
              <a:off x="2885768" y="3532620"/>
              <a:ext cx="3372464" cy="779892"/>
            </a:xfrm>
            <a:prstGeom prst="roundRect">
              <a:avLst/>
            </a:prstGeom>
            <a:solidFill>
              <a:srgbClr val="41B55E"/>
            </a:solidFill>
            <a:ln>
              <a:noFill/>
            </a:ln>
            <a:effectLst>
              <a:outerShdw blurRad="88900" sx="102000" sy="102000" algn="ctr" rotWithShape="0">
                <a:schemeClr val="accent1">
                  <a:lumMod val="60000"/>
                  <a:lumOff val="40000"/>
                  <a:alpha val="8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hlinkClick r:id="rId5"/>
              <a:extLst>
                <a:ext uri="{FF2B5EF4-FFF2-40B4-BE49-F238E27FC236}">
                  <a16:creationId xmlns:a16="http://schemas.microsoft.com/office/drawing/2014/main" id="{AA6C25D2-93B2-B049-A3D3-84C6AB092380}"/>
                </a:ext>
              </a:extLst>
            </p:cNvPr>
            <p:cNvSpPr txBox="1"/>
            <p:nvPr/>
          </p:nvSpPr>
          <p:spPr>
            <a:xfrm>
              <a:off x="3237847" y="3620709"/>
              <a:ext cx="2526890" cy="646331"/>
            </a:xfrm>
            <a:prstGeom prst="rect">
              <a:avLst/>
            </a:prstGeom>
            <a:noFill/>
          </p:spPr>
          <p:txBody>
            <a:bodyPr wrap="square" rtlCol="0">
              <a:spAutoFit/>
            </a:bodyPr>
            <a:lstStyle/>
            <a:p>
              <a:r>
                <a:rPr lang="en-US" sz="3600" b="1" dirty="0">
                  <a:solidFill>
                    <a:schemeClr val="bg1"/>
                  </a:solidFill>
                </a:rPr>
                <a:t>READING</a:t>
              </a:r>
            </a:p>
          </p:txBody>
        </p:sp>
        <p:pic>
          <p:nvPicPr>
            <p:cNvPr id="44" name="Picture 43">
              <a:extLst>
                <a:ext uri="{FF2B5EF4-FFF2-40B4-BE49-F238E27FC236}">
                  <a16:creationId xmlns:a16="http://schemas.microsoft.com/office/drawing/2014/main" id="{C95484DF-A9CA-5640-A6F1-2F641143D5C4}"/>
                </a:ext>
              </a:extLst>
            </p:cNvPr>
            <p:cNvPicPr>
              <a:picLocks noChangeAspect="1"/>
            </p:cNvPicPr>
            <p:nvPr/>
          </p:nvPicPr>
          <p:blipFill>
            <a:blip r:embed="rId6"/>
            <a:stretch>
              <a:fillRect/>
            </a:stretch>
          </p:blipFill>
          <p:spPr>
            <a:xfrm>
              <a:off x="5187436" y="3589090"/>
              <a:ext cx="644039" cy="646331"/>
            </a:xfrm>
            <a:prstGeom prst="rect">
              <a:avLst/>
            </a:prstGeom>
          </p:spPr>
        </p:pic>
      </p:grpSp>
    </p:spTree>
    <p:extLst>
      <p:ext uri="{BB962C8B-B14F-4D97-AF65-F5344CB8AC3E}">
        <p14:creationId xmlns:p14="http://schemas.microsoft.com/office/powerpoint/2010/main" val="816820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7267BA-7AD4-A545-A215-43F3BE5C4206}"/>
              </a:ext>
            </a:extLst>
          </p:cNvPr>
          <p:cNvGrpSpPr/>
          <p:nvPr/>
        </p:nvGrpSpPr>
        <p:grpSpPr>
          <a:xfrm>
            <a:off x="1145263" y="6004050"/>
            <a:ext cx="7115312" cy="571500"/>
            <a:chOff x="1145263" y="5912610"/>
            <a:chExt cx="7115312" cy="571500"/>
          </a:xfrm>
        </p:grpSpPr>
        <p:sp>
          <p:nvSpPr>
            <p:cNvPr id="35" name="Rounded Rectangle 34">
              <a:extLst>
                <a:ext uri="{FF2B5EF4-FFF2-40B4-BE49-F238E27FC236}">
                  <a16:creationId xmlns:a16="http://schemas.microsoft.com/office/drawing/2014/main" id="{92019766-DDC3-E048-B08C-D125A4A828CC}"/>
                </a:ext>
              </a:extLst>
            </p:cNvPr>
            <p:cNvSpPr/>
            <p:nvPr/>
          </p:nvSpPr>
          <p:spPr>
            <a:xfrm>
              <a:off x="1356857" y="5966192"/>
              <a:ext cx="6903718" cy="464336"/>
            </a:xfrm>
            <a:prstGeom prst="roundRect">
              <a:avLst/>
            </a:prstGeom>
            <a:solidFill>
              <a:schemeClr val="bg1"/>
            </a:solidFill>
            <a:ln w="38100">
              <a:solidFill>
                <a:srgbClr val="F0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1677108" y="6012809"/>
              <a:ext cx="556314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dirty="0"/>
                <a:t>Check your work </a:t>
              </a:r>
              <a:r>
                <a:rPr lang="en-US" altLang="en-US" sz="2000" dirty="0"/>
                <a:t>before going to the next question.</a:t>
              </a:r>
            </a:p>
          </p:txBody>
        </p:sp>
        <p:pic>
          <p:nvPicPr>
            <p:cNvPr id="16" name="Picture 15">
              <a:extLst>
                <a:ext uri="{FF2B5EF4-FFF2-40B4-BE49-F238E27FC236}">
                  <a16:creationId xmlns:a16="http://schemas.microsoft.com/office/drawing/2014/main" id="{069AD1BD-60F6-004D-A7A2-4413D33C4A8F}"/>
                </a:ext>
              </a:extLst>
            </p:cNvPr>
            <p:cNvPicPr>
              <a:picLocks noChangeAspect="1"/>
            </p:cNvPicPr>
            <p:nvPr/>
          </p:nvPicPr>
          <p:blipFill>
            <a:blip r:embed="rId3"/>
            <a:srcRect/>
            <a:stretch/>
          </p:blipFill>
          <p:spPr>
            <a:xfrm>
              <a:off x="1145263" y="5912610"/>
              <a:ext cx="571500" cy="571500"/>
            </a:xfrm>
            <a:prstGeom prst="rect">
              <a:avLst/>
            </a:prstGeom>
          </p:spPr>
        </p:pic>
      </p:grpSp>
      <p:grpSp>
        <p:nvGrpSpPr>
          <p:cNvPr id="3" name="Group 2">
            <a:extLst>
              <a:ext uri="{FF2B5EF4-FFF2-40B4-BE49-F238E27FC236}">
                <a16:creationId xmlns:a16="http://schemas.microsoft.com/office/drawing/2014/main" id="{AADBE874-ACB3-B445-97D9-2370C237624B}"/>
              </a:ext>
            </a:extLst>
          </p:cNvPr>
          <p:cNvGrpSpPr/>
          <p:nvPr/>
        </p:nvGrpSpPr>
        <p:grpSpPr>
          <a:xfrm>
            <a:off x="1145263" y="5096906"/>
            <a:ext cx="7115312" cy="634020"/>
            <a:chOff x="1145263" y="5126942"/>
            <a:chExt cx="7115312" cy="634020"/>
          </a:xfrm>
        </p:grpSpPr>
        <p:sp>
          <p:nvSpPr>
            <p:cNvPr id="34" name="Rounded Rectangle 33">
              <a:extLst>
                <a:ext uri="{FF2B5EF4-FFF2-40B4-BE49-F238E27FC236}">
                  <a16:creationId xmlns:a16="http://schemas.microsoft.com/office/drawing/2014/main" id="{71ABD203-B7DD-6449-8E2D-D7CB46B6E677}"/>
                </a:ext>
              </a:extLst>
            </p:cNvPr>
            <p:cNvSpPr/>
            <p:nvPr/>
          </p:nvSpPr>
          <p:spPr>
            <a:xfrm>
              <a:off x="1356857" y="5138879"/>
              <a:ext cx="6903718" cy="587844"/>
            </a:xfrm>
            <a:prstGeom prst="roundRect">
              <a:avLst/>
            </a:prstGeom>
            <a:solidFill>
              <a:schemeClr val="bg1"/>
            </a:solidFill>
            <a:ln w="38100">
              <a:solidFill>
                <a:srgbClr val="36A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1677108" y="5126942"/>
              <a:ext cx="5082816"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Reading</a:t>
              </a:r>
              <a:r>
                <a:rPr lang="en-US" altLang="en-US" sz="2000" dirty="0"/>
                <a:t>—Read each passage carefully, and </a:t>
              </a:r>
              <a:br>
                <a:rPr lang="en-US" altLang="en-US" sz="2000" dirty="0"/>
              </a:br>
              <a:r>
                <a:rPr lang="en-US" altLang="en-US" sz="2000" b="1" dirty="0"/>
                <a:t>reread</a:t>
              </a:r>
              <a:r>
                <a:rPr lang="en-US" altLang="en-US" sz="2000" dirty="0"/>
                <a:t> the passage when necessary.</a:t>
              </a:r>
            </a:p>
          </p:txBody>
        </p:sp>
        <p:pic>
          <p:nvPicPr>
            <p:cNvPr id="17" name="Picture 16">
              <a:extLst>
                <a:ext uri="{FF2B5EF4-FFF2-40B4-BE49-F238E27FC236}">
                  <a16:creationId xmlns:a16="http://schemas.microsoft.com/office/drawing/2014/main" id="{AA6EC87C-042A-3D4A-81BB-A6FD20EAC892}"/>
                </a:ext>
              </a:extLst>
            </p:cNvPr>
            <p:cNvPicPr>
              <a:picLocks/>
            </p:cNvPicPr>
            <p:nvPr/>
          </p:nvPicPr>
          <p:blipFill>
            <a:blip r:embed="rId4"/>
            <a:srcRect/>
            <a:stretch/>
          </p:blipFill>
          <p:spPr>
            <a:xfrm>
              <a:off x="1145263" y="5158202"/>
              <a:ext cx="571500" cy="571500"/>
            </a:xfrm>
            <a:prstGeom prst="rect">
              <a:avLst/>
            </a:prstGeom>
          </p:spPr>
        </p:pic>
      </p:grpSp>
      <p:grpSp>
        <p:nvGrpSpPr>
          <p:cNvPr id="6" name="Group 5">
            <a:extLst>
              <a:ext uri="{FF2B5EF4-FFF2-40B4-BE49-F238E27FC236}">
                <a16:creationId xmlns:a16="http://schemas.microsoft.com/office/drawing/2014/main" id="{44EA8231-9586-0547-84DE-D127F2BA610F}"/>
              </a:ext>
            </a:extLst>
          </p:cNvPr>
          <p:cNvGrpSpPr/>
          <p:nvPr/>
        </p:nvGrpSpPr>
        <p:grpSpPr>
          <a:xfrm>
            <a:off x="1107163" y="2491364"/>
            <a:ext cx="7153414" cy="576072"/>
            <a:chOff x="1107163" y="2857985"/>
            <a:chExt cx="7153414" cy="576072"/>
          </a:xfrm>
        </p:grpSpPr>
        <p:sp>
          <p:nvSpPr>
            <p:cNvPr id="31" name="Rounded Rectangle 30">
              <a:extLst>
                <a:ext uri="{FF2B5EF4-FFF2-40B4-BE49-F238E27FC236}">
                  <a16:creationId xmlns:a16="http://schemas.microsoft.com/office/drawing/2014/main" id="{2DD4446B-7320-7A4D-8505-E2151A6C5D32}"/>
                </a:ext>
              </a:extLst>
            </p:cNvPr>
            <p:cNvSpPr/>
            <p:nvPr/>
          </p:nvSpPr>
          <p:spPr>
            <a:xfrm>
              <a:off x="1356857" y="2913853"/>
              <a:ext cx="6903720" cy="464336"/>
            </a:xfrm>
            <a:prstGeom prst="roundRect">
              <a:avLst/>
            </a:prstGeom>
            <a:solidFill>
              <a:schemeClr val="bg1"/>
            </a:solidFill>
            <a:ln w="38100">
              <a:solidFill>
                <a:srgbClr val="20B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677108" y="2945966"/>
              <a:ext cx="52327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Read each question and answer choice </a:t>
              </a:r>
              <a:r>
                <a:rPr lang="en-US" altLang="en-US" sz="2000" b="1" dirty="0"/>
                <a:t>carefully</a:t>
              </a:r>
              <a:r>
                <a:rPr lang="en-US" altLang="en-US" sz="2000" dirty="0"/>
                <a:t>. </a:t>
              </a:r>
            </a:p>
          </p:txBody>
        </p:sp>
        <p:pic>
          <p:nvPicPr>
            <p:cNvPr id="18" name="Picture 17">
              <a:extLst>
                <a:ext uri="{FF2B5EF4-FFF2-40B4-BE49-F238E27FC236}">
                  <a16:creationId xmlns:a16="http://schemas.microsoft.com/office/drawing/2014/main" id="{FA5806D8-B4DC-B542-A68E-0F136C96AB7E}"/>
                </a:ext>
              </a:extLst>
            </p:cNvPr>
            <p:cNvPicPr>
              <a:picLocks/>
            </p:cNvPicPr>
            <p:nvPr/>
          </p:nvPicPr>
          <p:blipFill>
            <a:blip r:embed="rId5"/>
            <a:srcRect/>
            <a:stretch/>
          </p:blipFill>
          <p:spPr>
            <a:xfrm>
              <a:off x="1107163" y="2857985"/>
              <a:ext cx="576072" cy="576072"/>
            </a:xfrm>
            <a:prstGeom prst="rect">
              <a:avLst/>
            </a:prstGeom>
          </p:spPr>
        </p:pic>
      </p:grpSp>
      <p:grpSp>
        <p:nvGrpSpPr>
          <p:cNvPr id="7" name="Group 6">
            <a:extLst>
              <a:ext uri="{FF2B5EF4-FFF2-40B4-BE49-F238E27FC236}">
                <a16:creationId xmlns:a16="http://schemas.microsoft.com/office/drawing/2014/main" id="{38F1AF35-C2C8-A545-A799-78562C1057AF}"/>
              </a:ext>
            </a:extLst>
          </p:cNvPr>
          <p:cNvGrpSpPr/>
          <p:nvPr/>
        </p:nvGrpSpPr>
        <p:grpSpPr>
          <a:xfrm>
            <a:off x="1119863" y="1642166"/>
            <a:ext cx="7140714" cy="576072"/>
            <a:chOff x="1119863" y="2109806"/>
            <a:chExt cx="7140714" cy="576072"/>
          </a:xfrm>
        </p:grpSpPr>
        <p:sp>
          <p:nvSpPr>
            <p:cNvPr id="30" name="Rounded Rectangle 29">
              <a:extLst>
                <a:ext uri="{FF2B5EF4-FFF2-40B4-BE49-F238E27FC236}">
                  <a16:creationId xmlns:a16="http://schemas.microsoft.com/office/drawing/2014/main" id="{BDD76B4E-A8A4-934D-BE28-E20940F79FC5}"/>
                </a:ext>
              </a:extLst>
            </p:cNvPr>
            <p:cNvSpPr/>
            <p:nvPr/>
          </p:nvSpPr>
          <p:spPr>
            <a:xfrm>
              <a:off x="1356857" y="2165674"/>
              <a:ext cx="6903720" cy="464336"/>
            </a:xfrm>
            <a:prstGeom prst="roundRect">
              <a:avLst/>
            </a:prstGeom>
            <a:solidFill>
              <a:schemeClr val="bg1"/>
            </a:solidFill>
            <a:ln w="38100">
              <a:solidFill>
                <a:srgbClr val="F475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677109" y="2197787"/>
              <a:ext cx="351698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Take your time and </a:t>
              </a:r>
              <a:r>
                <a:rPr lang="en-US" altLang="en-US" sz="2000" b="1" dirty="0"/>
                <a:t>do not rush</a:t>
              </a:r>
              <a:r>
                <a:rPr lang="en-US" altLang="en-US" sz="2000" dirty="0"/>
                <a:t>.</a:t>
              </a:r>
            </a:p>
          </p:txBody>
        </p:sp>
        <p:pic>
          <p:nvPicPr>
            <p:cNvPr id="19" name="Picture 18">
              <a:extLst>
                <a:ext uri="{FF2B5EF4-FFF2-40B4-BE49-F238E27FC236}">
                  <a16:creationId xmlns:a16="http://schemas.microsoft.com/office/drawing/2014/main" id="{0BEF70DE-98C4-A348-918E-D14ABC0E6E25}"/>
                </a:ext>
              </a:extLst>
            </p:cNvPr>
            <p:cNvPicPr>
              <a:picLocks noChangeAspect="1"/>
            </p:cNvPicPr>
            <p:nvPr/>
          </p:nvPicPr>
          <p:blipFill>
            <a:blip r:embed="rId6"/>
            <a:srcRect/>
            <a:stretch/>
          </p:blipFill>
          <p:spPr>
            <a:xfrm>
              <a:off x="1119863" y="2109806"/>
              <a:ext cx="576072" cy="576072"/>
            </a:xfrm>
            <a:prstGeom prst="rect">
              <a:avLst/>
            </a:prstGeom>
          </p:spPr>
        </p:pic>
      </p:grpSp>
      <p:grpSp>
        <p:nvGrpSpPr>
          <p:cNvPr id="5" name="Group 4">
            <a:extLst>
              <a:ext uri="{FF2B5EF4-FFF2-40B4-BE49-F238E27FC236}">
                <a16:creationId xmlns:a16="http://schemas.microsoft.com/office/drawing/2014/main" id="{A833E1AF-9F33-2F4F-BB00-680FFCBAEC3C}"/>
              </a:ext>
            </a:extLst>
          </p:cNvPr>
          <p:cNvGrpSpPr/>
          <p:nvPr/>
        </p:nvGrpSpPr>
        <p:grpSpPr>
          <a:xfrm>
            <a:off x="1132563" y="3340562"/>
            <a:ext cx="7128014" cy="634020"/>
            <a:chOff x="1132563" y="3607361"/>
            <a:chExt cx="7128014" cy="634020"/>
          </a:xfrm>
        </p:grpSpPr>
        <p:sp>
          <p:nvSpPr>
            <p:cNvPr id="32" name="Rounded Rectangle 31">
              <a:extLst>
                <a:ext uri="{FF2B5EF4-FFF2-40B4-BE49-F238E27FC236}">
                  <a16:creationId xmlns:a16="http://schemas.microsoft.com/office/drawing/2014/main" id="{C2990572-C82E-5D4F-86F7-68BD6EA4F2E6}"/>
                </a:ext>
              </a:extLst>
            </p:cNvPr>
            <p:cNvSpPr/>
            <p:nvPr/>
          </p:nvSpPr>
          <p:spPr>
            <a:xfrm>
              <a:off x="1356857" y="3619298"/>
              <a:ext cx="6903720" cy="5878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677109" y="3607361"/>
              <a:ext cx="6492530"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None/>
              </a:pPr>
              <a:r>
                <a:rPr lang="en-US" altLang="en-US" sz="2000" dirty="0"/>
                <a:t>If you get a question you have not learned yet, </a:t>
              </a:r>
              <a:r>
                <a:rPr lang="en-US" altLang="en-US" sz="2000" b="1" dirty="0"/>
                <a:t>try your best</a:t>
              </a:r>
              <a:r>
                <a:rPr lang="en-US" altLang="en-US" sz="2000" dirty="0"/>
                <a:t>. Like school, your teacher and family cannot help! </a:t>
              </a:r>
            </a:p>
          </p:txBody>
        </p:sp>
        <p:pic>
          <p:nvPicPr>
            <p:cNvPr id="20" name="Picture 19">
              <a:extLst>
                <a:ext uri="{FF2B5EF4-FFF2-40B4-BE49-F238E27FC236}">
                  <a16:creationId xmlns:a16="http://schemas.microsoft.com/office/drawing/2014/main" id="{FCD75C15-3ECD-194B-BBF1-E461F9BEF6CB}"/>
                </a:ext>
              </a:extLst>
            </p:cNvPr>
            <p:cNvPicPr>
              <a:picLocks/>
            </p:cNvPicPr>
            <p:nvPr/>
          </p:nvPicPr>
          <p:blipFill>
            <a:blip r:embed="rId7"/>
            <a:srcRect/>
            <a:stretch/>
          </p:blipFill>
          <p:spPr>
            <a:xfrm>
              <a:off x="1132563" y="3609639"/>
              <a:ext cx="576072" cy="576072"/>
            </a:xfrm>
            <a:prstGeom prst="rect">
              <a:avLst/>
            </a:prstGeom>
          </p:spPr>
        </p:pic>
      </p:grpSp>
      <p:grpSp>
        <p:nvGrpSpPr>
          <p:cNvPr id="4" name="Group 3">
            <a:extLst>
              <a:ext uri="{FF2B5EF4-FFF2-40B4-BE49-F238E27FC236}">
                <a16:creationId xmlns:a16="http://schemas.microsoft.com/office/drawing/2014/main" id="{8427B865-C6F9-1843-A1FC-6862ADF8A336}"/>
              </a:ext>
            </a:extLst>
          </p:cNvPr>
          <p:cNvGrpSpPr/>
          <p:nvPr/>
        </p:nvGrpSpPr>
        <p:grpSpPr>
          <a:xfrm>
            <a:off x="1119863" y="4247708"/>
            <a:ext cx="7140712" cy="576072"/>
            <a:chOff x="1119863" y="4378763"/>
            <a:chExt cx="7140712" cy="576072"/>
          </a:xfrm>
        </p:grpSpPr>
        <p:sp>
          <p:nvSpPr>
            <p:cNvPr id="33" name="Rounded Rectangle 32">
              <a:extLst>
                <a:ext uri="{FF2B5EF4-FFF2-40B4-BE49-F238E27FC236}">
                  <a16:creationId xmlns:a16="http://schemas.microsoft.com/office/drawing/2014/main" id="{CB9CED84-610E-624B-B8E4-282F212EC01E}"/>
                </a:ext>
              </a:extLst>
            </p:cNvPr>
            <p:cNvSpPr/>
            <p:nvPr/>
          </p:nvSpPr>
          <p:spPr>
            <a:xfrm>
              <a:off x="1356857" y="4434631"/>
              <a:ext cx="6903718" cy="464336"/>
            </a:xfrm>
            <a:prstGeom prst="roundRect">
              <a:avLst/>
            </a:prstGeom>
            <a:solidFill>
              <a:schemeClr val="bg1"/>
            </a:solidFill>
            <a:ln w="38100">
              <a:solidFill>
                <a:srgbClr val="006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1677108" y="4485211"/>
              <a:ext cx="6049434" cy="363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Math</a:t>
              </a:r>
              <a:r>
                <a:rPr lang="en-US" altLang="en-US" sz="2000" dirty="0"/>
                <a:t>—Show your work on </a:t>
              </a:r>
              <a:r>
                <a:rPr lang="en-US" altLang="en-US" sz="2000" b="1" dirty="0"/>
                <a:t>paper</a:t>
              </a:r>
              <a:r>
                <a:rPr lang="en-US" altLang="en-US" sz="2000" dirty="0"/>
                <a:t> for every problem.</a:t>
              </a:r>
            </a:p>
          </p:txBody>
        </p:sp>
        <p:pic>
          <p:nvPicPr>
            <p:cNvPr id="21" name="Picture 20">
              <a:extLst>
                <a:ext uri="{FF2B5EF4-FFF2-40B4-BE49-F238E27FC236}">
                  <a16:creationId xmlns:a16="http://schemas.microsoft.com/office/drawing/2014/main" id="{8B7F22EB-2E57-C145-8BFE-29C1B71AD2CD}"/>
                </a:ext>
              </a:extLst>
            </p:cNvPr>
            <p:cNvPicPr>
              <a:picLocks noChangeAspect="1"/>
            </p:cNvPicPr>
            <p:nvPr/>
          </p:nvPicPr>
          <p:blipFill>
            <a:blip r:embed="rId8"/>
            <a:srcRect/>
            <a:stretch/>
          </p:blipFill>
          <p:spPr>
            <a:xfrm>
              <a:off x="1119863" y="4378763"/>
              <a:ext cx="576072" cy="576072"/>
            </a:xfrm>
            <a:prstGeom prst="rect">
              <a:avLst/>
            </a:prstGeom>
          </p:spPr>
        </p:pic>
      </p:grpSp>
      <p:sp>
        <p:nvSpPr>
          <p:cNvPr id="22" name="Rounded Rectangle 21">
            <a:extLst>
              <a:ext uri="{FF2B5EF4-FFF2-40B4-BE49-F238E27FC236}">
                <a16:creationId xmlns:a16="http://schemas.microsoft.com/office/drawing/2014/main" id="{37DAF557-DCAD-514A-84D9-593646EEAE9F}"/>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a:extLst>
              <a:ext uri="{FF2B5EF4-FFF2-40B4-BE49-F238E27FC236}">
                <a16:creationId xmlns:a16="http://schemas.microsoft.com/office/drawing/2014/main" id="{D64F83E3-F738-2841-AE5B-833653F61713}"/>
              </a:ext>
            </a:extLst>
          </p:cNvPr>
          <p:cNvSpPr/>
          <p:nvPr/>
        </p:nvSpPr>
        <p:spPr>
          <a:xfrm>
            <a:off x="721608" y="368222"/>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12166111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38AD6210-C272-0D40-BB81-E38DC5D88C7F}"/>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2E1A50A1-34FD-1A4A-BBA0-60C2FF3950DF}"/>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13" name="Picture 12">
            <a:extLst>
              <a:ext uri="{FF2B5EF4-FFF2-40B4-BE49-F238E27FC236}">
                <a16:creationId xmlns:a16="http://schemas.microsoft.com/office/drawing/2014/main" id="{D0110B70-AB20-3446-80DD-0D1FCE4A2A85}"/>
              </a:ext>
            </a:extLst>
          </p:cNvPr>
          <p:cNvPicPr>
            <a:picLocks noChangeAspect="1"/>
          </p:cNvPicPr>
          <p:nvPr/>
        </p:nvPicPr>
        <p:blipFill rotWithShape="1">
          <a:blip r:embed="rId3"/>
          <a:srcRect l="4370" r="3178"/>
          <a:stretch/>
        </p:blipFill>
        <p:spPr>
          <a:xfrm>
            <a:off x="1508166" y="2335965"/>
            <a:ext cx="6145251" cy="4153813"/>
          </a:xfrm>
          <a:prstGeom prst="rect">
            <a:avLst/>
          </a:prstGeom>
        </p:spPr>
      </p:pic>
      <p:grpSp>
        <p:nvGrpSpPr>
          <p:cNvPr id="8" name="Group 7">
            <a:extLst>
              <a:ext uri="{FF2B5EF4-FFF2-40B4-BE49-F238E27FC236}">
                <a16:creationId xmlns:a16="http://schemas.microsoft.com/office/drawing/2014/main" id="{A0EB001A-B352-4741-B9B7-3BE1D4C50202}"/>
              </a:ext>
            </a:extLst>
          </p:cNvPr>
          <p:cNvGrpSpPr/>
          <p:nvPr/>
        </p:nvGrpSpPr>
        <p:grpSpPr>
          <a:xfrm>
            <a:off x="1248508" y="1597365"/>
            <a:ext cx="6585340" cy="1030003"/>
            <a:chOff x="79368" y="2251219"/>
            <a:chExt cx="6189219" cy="1127935"/>
          </a:xfrm>
          <a:solidFill>
            <a:schemeClr val="bg1">
              <a:lumMod val="85000"/>
            </a:schemeClr>
          </a:solidFill>
        </p:grpSpPr>
        <p:sp>
          <p:nvSpPr>
            <p:cNvPr id="9" name="Rounded Rectangle 8">
              <a:extLst>
                <a:ext uri="{FF2B5EF4-FFF2-40B4-BE49-F238E27FC236}">
                  <a16:creationId xmlns:a16="http://schemas.microsoft.com/office/drawing/2014/main" id="{A02182D5-5AA3-324B-B9BF-B6A1BBE6F131}"/>
                </a:ext>
              </a:extLst>
            </p:cNvPr>
            <p:cNvSpPr/>
            <p:nvPr/>
          </p:nvSpPr>
          <p:spPr>
            <a:xfrm>
              <a:off x="79368" y="2251219"/>
              <a:ext cx="6189219" cy="112793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F895E44-09FB-8B4A-8B8F-55B1FD357C00}"/>
                </a:ext>
              </a:extLst>
            </p:cNvPr>
            <p:cNvSpPr txBox="1"/>
            <p:nvPr/>
          </p:nvSpPr>
          <p:spPr>
            <a:xfrm>
              <a:off x="153014" y="2334332"/>
              <a:ext cx="6048609" cy="931635"/>
            </a:xfrm>
            <a:prstGeom prst="rect">
              <a:avLst/>
            </a:prstGeom>
            <a:noFill/>
          </p:spPr>
          <p:txBody>
            <a:bodyPr wrap="square" rtlCol="0">
              <a:spAutoFit/>
            </a:bodyPr>
            <a:lstStyle/>
            <a:p>
              <a:pPr algn="ctr">
                <a:lnSpc>
                  <a:spcPct val="88000"/>
                </a:lnSpc>
              </a:pPr>
              <a:r>
                <a:rPr lang="en-US" sz="2800" dirty="0"/>
                <a:t>After the Diagnostic, </a:t>
              </a:r>
              <a:r>
                <a:rPr lang="en-US" sz="2800" i="1" dirty="0" err="1"/>
                <a:t>i</a:t>
              </a:r>
              <a:r>
                <a:rPr lang="en-US" sz="2800" i="1" dirty="0"/>
                <a:t>-Ready</a:t>
              </a:r>
              <a:r>
                <a:rPr lang="en-US" sz="2800" dirty="0"/>
                <a:t> creates a special report for you and your family.</a:t>
              </a:r>
            </a:p>
          </p:txBody>
        </p:sp>
      </p:grpSp>
    </p:spTree>
    <p:extLst>
      <p:ext uri="{BB962C8B-B14F-4D97-AF65-F5344CB8AC3E}">
        <p14:creationId xmlns:p14="http://schemas.microsoft.com/office/powerpoint/2010/main" val="3212621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80A7BD90-C0BD-C842-8288-CB8FEDFF6ED9}"/>
              </a:ext>
            </a:extLst>
          </p:cNvPr>
          <p:cNvPicPr>
            <a:picLocks noChangeAspect="1"/>
          </p:cNvPicPr>
          <p:nvPr/>
        </p:nvPicPr>
        <p:blipFill>
          <a:blip r:embed="rId3"/>
          <a:stretch>
            <a:fillRect/>
          </a:stretch>
        </p:blipFill>
        <p:spPr>
          <a:xfrm>
            <a:off x="-12700" y="1360487"/>
            <a:ext cx="9144000" cy="5000625"/>
          </a:xfrm>
          <a:prstGeom prst="rect">
            <a:avLst/>
          </a:prstGeom>
        </p:spPr>
      </p:pic>
      <p:sp>
        <p:nvSpPr>
          <p:cNvPr id="18" name="Rounded Rectangle 17">
            <a:extLst>
              <a:ext uri="{FF2B5EF4-FFF2-40B4-BE49-F238E27FC236}">
                <a16:creationId xmlns:a16="http://schemas.microsoft.com/office/drawing/2014/main" id="{524AC6E8-6BEB-CC41-87B8-5538E4B27F5D}"/>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4BB87711-EE53-1B40-AFFF-2043A8E14851}"/>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grpSp>
        <p:nvGrpSpPr>
          <p:cNvPr id="20" name="Group 19">
            <a:extLst>
              <a:ext uri="{FF2B5EF4-FFF2-40B4-BE49-F238E27FC236}">
                <a16:creationId xmlns:a16="http://schemas.microsoft.com/office/drawing/2014/main" id="{371A046A-FAFD-3C48-A581-3ECEEB61FE0D}"/>
              </a:ext>
            </a:extLst>
          </p:cNvPr>
          <p:cNvGrpSpPr/>
          <p:nvPr/>
        </p:nvGrpSpPr>
        <p:grpSpPr>
          <a:xfrm>
            <a:off x="946564" y="5588295"/>
            <a:ext cx="7111973" cy="1077218"/>
            <a:chOff x="1473728" y="5621931"/>
            <a:chExt cx="7111973" cy="1077218"/>
          </a:xfrm>
        </p:grpSpPr>
        <p:sp>
          <p:nvSpPr>
            <p:cNvPr id="21" name="Rounded Rectangle 20">
              <a:extLst>
                <a:ext uri="{FF2B5EF4-FFF2-40B4-BE49-F238E27FC236}">
                  <a16:creationId xmlns:a16="http://schemas.microsoft.com/office/drawing/2014/main" id="{E554CC45-0F77-0240-8CB2-F052C36D9541}"/>
                </a:ext>
              </a:extLst>
            </p:cNvPr>
            <p:cNvSpPr/>
            <p:nvPr/>
          </p:nvSpPr>
          <p:spPr>
            <a:xfrm>
              <a:off x="1473728" y="5621931"/>
              <a:ext cx="7111973" cy="102434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417D39-38FA-8D4F-B657-1174ECE556FC}"/>
                </a:ext>
              </a:extLst>
            </p:cNvPr>
            <p:cNvSpPr/>
            <p:nvPr/>
          </p:nvSpPr>
          <p:spPr>
            <a:xfrm>
              <a:off x="1545586" y="5621931"/>
              <a:ext cx="6942858" cy="1077218"/>
            </a:xfrm>
            <a:prstGeom prst="rect">
              <a:avLst/>
            </a:prstGeom>
          </p:spPr>
          <p:txBody>
            <a:bodyPr wrap="square">
              <a:spAutoFit/>
            </a:bodyPr>
            <a:lstStyle/>
            <a:p>
              <a:pPr algn="ctr"/>
              <a:r>
                <a:rPr lang="en-US" sz="3200" dirty="0"/>
                <a:t>After the Diagnostic, we can </a:t>
              </a:r>
              <a:br>
                <a:rPr lang="en-US" sz="3200" dirty="0"/>
              </a:br>
              <a:r>
                <a:rPr lang="en-US" sz="3200" dirty="0"/>
                <a:t>review your results and goals.</a:t>
              </a:r>
            </a:p>
          </p:txBody>
        </p:sp>
      </p:grpSp>
      <p:sp>
        <p:nvSpPr>
          <p:cNvPr id="23" name="Rounded Rectangle 22">
            <a:extLst>
              <a:ext uri="{FF2B5EF4-FFF2-40B4-BE49-F238E27FC236}">
                <a16:creationId xmlns:a16="http://schemas.microsoft.com/office/drawing/2014/main" id="{7C2C590A-AA24-084F-B157-900233EAD14C}"/>
              </a:ext>
            </a:extLst>
          </p:cNvPr>
          <p:cNvSpPr/>
          <p:nvPr/>
        </p:nvSpPr>
        <p:spPr>
          <a:xfrm>
            <a:off x="3530600" y="3503220"/>
            <a:ext cx="457200" cy="48095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397E9D6-80C7-6848-B96B-145CB6A3537D}"/>
              </a:ext>
            </a:extLst>
          </p:cNvPr>
          <p:cNvSpPr/>
          <p:nvPr/>
        </p:nvSpPr>
        <p:spPr>
          <a:xfrm>
            <a:off x="4082803" y="4066528"/>
            <a:ext cx="685140" cy="139535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E4290A4-81AD-AD41-971C-76CC2CAFC805}"/>
              </a:ext>
            </a:extLst>
          </p:cNvPr>
          <p:cNvSpPr/>
          <p:nvPr/>
        </p:nvSpPr>
        <p:spPr>
          <a:xfrm>
            <a:off x="6950693" y="3206338"/>
            <a:ext cx="812181" cy="13953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EC4AD3A-84A7-3C4B-9FF8-5752FEDAFF4E}"/>
              </a:ext>
            </a:extLst>
          </p:cNvPr>
          <p:cNvGrpSpPr/>
          <p:nvPr/>
        </p:nvGrpSpPr>
        <p:grpSpPr>
          <a:xfrm>
            <a:off x="3775693" y="412024"/>
            <a:ext cx="5210380" cy="1968193"/>
            <a:chOff x="1486415" y="5470966"/>
            <a:chExt cx="5210380" cy="1968193"/>
          </a:xfrm>
        </p:grpSpPr>
        <p:sp>
          <p:nvSpPr>
            <p:cNvPr id="16" name="Rounded Rectangle 15">
              <a:extLst>
                <a:ext uri="{FF2B5EF4-FFF2-40B4-BE49-F238E27FC236}">
                  <a16:creationId xmlns:a16="http://schemas.microsoft.com/office/drawing/2014/main" id="{D3D73FD1-4DA5-3A4F-A83E-6C291FDFEF11}"/>
                </a:ext>
              </a:extLst>
            </p:cNvPr>
            <p:cNvSpPr/>
            <p:nvPr/>
          </p:nvSpPr>
          <p:spPr>
            <a:xfrm>
              <a:off x="1486415" y="5470966"/>
              <a:ext cx="5210380" cy="1968193"/>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D16C710-6C83-AF4F-81B0-7963BCE09D02}"/>
                </a:ext>
              </a:extLst>
            </p:cNvPr>
            <p:cNvSpPr/>
            <p:nvPr/>
          </p:nvSpPr>
          <p:spPr>
            <a:xfrm>
              <a:off x="1515443" y="5621931"/>
              <a:ext cx="5075008" cy="1631216"/>
            </a:xfrm>
            <a:prstGeom prst="rect">
              <a:avLst/>
            </a:prstGeom>
          </p:spPr>
          <p:txBody>
            <a:bodyPr wrap="square">
              <a:spAutoFit/>
            </a:bodyPr>
            <a:lstStyle/>
            <a:p>
              <a:r>
                <a:rPr lang="en-US" sz="2800" b="1" dirty="0"/>
                <a:t>We can talk about</a:t>
              </a:r>
              <a:r>
                <a:rPr lang="en-US" sz="2800" dirty="0"/>
                <a:t>:</a:t>
              </a:r>
            </a:p>
            <a:p>
              <a:pPr marL="457200" indent="-274320">
                <a:buFont typeface="Arial" panose="020B0604020202020204" pitchFamily="34" charset="0"/>
                <a:buChar char="•"/>
              </a:pPr>
              <a:r>
                <a:rPr lang="en-US" sz="2400" dirty="0"/>
                <a:t>Progress toward your growth goals</a:t>
              </a:r>
            </a:p>
            <a:p>
              <a:pPr marL="457200" indent="-274320">
                <a:buFont typeface="Arial" panose="020B0604020202020204" pitchFamily="34" charset="0"/>
                <a:buChar char="•"/>
              </a:pPr>
              <a:r>
                <a:rPr lang="en-US" sz="2400" dirty="0"/>
                <a:t>Your strengths and areas for growth</a:t>
              </a:r>
            </a:p>
            <a:p>
              <a:pPr marL="457200" indent="-274320">
                <a:buFont typeface="Arial" panose="020B0604020202020204" pitchFamily="34" charset="0"/>
                <a:buChar char="•"/>
              </a:pPr>
              <a:r>
                <a:rPr lang="en-US" sz="2400" dirty="0"/>
                <a:t>How you did</a:t>
              </a:r>
            </a:p>
          </p:txBody>
        </p:sp>
      </p:grpSp>
    </p:spTree>
    <p:extLst>
      <p:ext uri="{BB962C8B-B14F-4D97-AF65-F5344CB8AC3E}">
        <p14:creationId xmlns:p14="http://schemas.microsoft.com/office/powerpoint/2010/main" val="357783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44FCB20D-8DD7-8142-9F97-907D920E52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ectangle 19">
            <a:extLst>
              <a:ext uri="{FF2B5EF4-FFF2-40B4-BE49-F238E27FC236}">
                <a16:creationId xmlns:a16="http://schemas.microsoft.com/office/drawing/2014/main" id="{46B38D84-0CF9-AB40-A78A-77552019D83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Incentives</a:t>
            </a:r>
            <a:endParaRPr lang="en-US" sz="4400" b="1" dirty="0">
              <a:latin typeface="+mn-lt"/>
            </a:endParaRPr>
          </a:p>
        </p:txBody>
      </p:sp>
      <p:grpSp>
        <p:nvGrpSpPr>
          <p:cNvPr id="10" name="Group 9">
            <a:extLst>
              <a:ext uri="{FF2B5EF4-FFF2-40B4-BE49-F238E27FC236}">
                <a16:creationId xmlns:a16="http://schemas.microsoft.com/office/drawing/2014/main" id="{135AD216-FDC2-0344-965C-9CBA1EC2B24A}"/>
              </a:ext>
            </a:extLst>
          </p:cNvPr>
          <p:cNvGrpSpPr/>
          <p:nvPr/>
        </p:nvGrpSpPr>
        <p:grpSpPr>
          <a:xfrm>
            <a:off x="7311031" y="-672501"/>
            <a:ext cx="1345001" cy="1345001"/>
            <a:chOff x="7311031" y="-648171"/>
            <a:chExt cx="1345001" cy="1345001"/>
          </a:xfrm>
          <a:solidFill>
            <a:srgbClr val="92D050"/>
          </a:solidFill>
        </p:grpSpPr>
        <p:sp>
          <p:nvSpPr>
            <p:cNvPr id="11" name="Rounded Rectangle 10">
              <a:extLst>
                <a:ext uri="{FF2B5EF4-FFF2-40B4-BE49-F238E27FC236}">
                  <a16:creationId xmlns:a16="http://schemas.microsoft.com/office/drawing/2014/main" id="{D8CECBED-465A-4648-9589-25A44747ADA0}"/>
                </a:ext>
              </a:extLst>
            </p:cNvPr>
            <p:cNvSpPr/>
            <p:nvPr/>
          </p:nvSpPr>
          <p:spPr>
            <a:xfrm>
              <a:off x="7311031" y="-648171"/>
              <a:ext cx="1345001" cy="1345001"/>
            </a:xfrm>
            <a:prstGeom prst="roundRect">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DEB4E83-A8D4-1642-966D-F2ED98445CB6}"/>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grpSp>
        <p:nvGrpSpPr>
          <p:cNvPr id="13" name="Group 12">
            <a:extLst>
              <a:ext uri="{FF2B5EF4-FFF2-40B4-BE49-F238E27FC236}">
                <a16:creationId xmlns:a16="http://schemas.microsoft.com/office/drawing/2014/main" id="{8840DDBE-77DB-D343-A49E-FCDA1DC8AAF9}"/>
              </a:ext>
            </a:extLst>
          </p:cNvPr>
          <p:cNvGrpSpPr/>
          <p:nvPr/>
        </p:nvGrpSpPr>
        <p:grpSpPr>
          <a:xfrm>
            <a:off x="652160" y="1665383"/>
            <a:ext cx="3230558" cy="571003"/>
            <a:chOff x="122423" y="2338930"/>
            <a:chExt cx="3230558" cy="625293"/>
          </a:xfrm>
          <a:solidFill>
            <a:schemeClr val="bg1">
              <a:lumMod val="85000"/>
            </a:schemeClr>
          </a:solidFill>
        </p:grpSpPr>
        <p:sp>
          <p:nvSpPr>
            <p:cNvPr id="14" name="Rounded Rectangle 13">
              <a:extLst>
                <a:ext uri="{FF2B5EF4-FFF2-40B4-BE49-F238E27FC236}">
                  <a16:creationId xmlns:a16="http://schemas.microsoft.com/office/drawing/2014/main" id="{A4CEAE75-F92C-F546-AFB9-1EBC81EE1FB5}"/>
                </a:ext>
              </a:extLst>
            </p:cNvPr>
            <p:cNvSpPr/>
            <p:nvPr/>
          </p:nvSpPr>
          <p:spPr>
            <a:xfrm>
              <a:off x="122423" y="2338930"/>
              <a:ext cx="3230558" cy="625293"/>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14FD00A-A36D-444F-A114-4233AAAA7B20}"/>
                </a:ext>
              </a:extLst>
            </p:cNvPr>
            <p:cNvSpPr txBox="1"/>
            <p:nvPr/>
          </p:nvSpPr>
          <p:spPr>
            <a:xfrm>
              <a:off x="145917" y="2391256"/>
              <a:ext cx="2482926" cy="572967"/>
            </a:xfrm>
            <a:prstGeom prst="rect">
              <a:avLst/>
            </a:prstGeom>
            <a:noFill/>
          </p:spPr>
          <p:txBody>
            <a:bodyPr wrap="square" rtlCol="0">
              <a:spAutoFit/>
            </a:bodyPr>
            <a:lstStyle/>
            <a:p>
              <a:pPr eaLnBrk="1" hangingPunct="1">
                <a:spcAft>
                  <a:spcPts val="1200"/>
                </a:spcAft>
              </a:pPr>
              <a:r>
                <a:rPr lang="en-US" altLang="en-US" sz="2800" dirty="0"/>
                <a:t>Class incentives</a:t>
              </a:r>
            </a:p>
          </p:txBody>
        </p:sp>
      </p:grpSp>
      <p:grpSp>
        <p:nvGrpSpPr>
          <p:cNvPr id="18" name="Group 17">
            <a:extLst>
              <a:ext uri="{FF2B5EF4-FFF2-40B4-BE49-F238E27FC236}">
                <a16:creationId xmlns:a16="http://schemas.microsoft.com/office/drawing/2014/main" id="{55274EFB-2944-904C-8AC6-1CABCC268902}"/>
              </a:ext>
            </a:extLst>
          </p:cNvPr>
          <p:cNvGrpSpPr/>
          <p:nvPr/>
        </p:nvGrpSpPr>
        <p:grpSpPr>
          <a:xfrm>
            <a:off x="652160" y="2579783"/>
            <a:ext cx="3207064" cy="571003"/>
            <a:chOff x="122423" y="2338930"/>
            <a:chExt cx="3207064" cy="625293"/>
          </a:xfrm>
          <a:solidFill>
            <a:schemeClr val="bg1">
              <a:lumMod val="85000"/>
            </a:schemeClr>
          </a:solidFill>
        </p:grpSpPr>
        <p:sp>
          <p:nvSpPr>
            <p:cNvPr id="21" name="Rounded Rectangle 20">
              <a:extLst>
                <a:ext uri="{FF2B5EF4-FFF2-40B4-BE49-F238E27FC236}">
                  <a16:creationId xmlns:a16="http://schemas.microsoft.com/office/drawing/2014/main" id="{45F291C4-8019-754F-9F5B-D81287A1D37D}"/>
                </a:ext>
              </a:extLst>
            </p:cNvPr>
            <p:cNvSpPr/>
            <p:nvPr/>
          </p:nvSpPr>
          <p:spPr>
            <a:xfrm>
              <a:off x="122423" y="2338930"/>
              <a:ext cx="3207064" cy="625293"/>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89C78283-CEB8-0146-9C38-E2B0F936B856}"/>
                </a:ext>
              </a:extLst>
            </p:cNvPr>
            <p:cNvSpPr txBox="1"/>
            <p:nvPr/>
          </p:nvSpPr>
          <p:spPr>
            <a:xfrm>
              <a:off x="145917" y="2391256"/>
              <a:ext cx="3183570" cy="572967"/>
            </a:xfrm>
            <a:prstGeom prst="rect">
              <a:avLst/>
            </a:prstGeom>
            <a:noFill/>
          </p:spPr>
          <p:txBody>
            <a:bodyPr wrap="square" rtlCol="0">
              <a:spAutoFit/>
            </a:bodyPr>
            <a:lstStyle/>
            <a:p>
              <a:pPr eaLnBrk="1" hangingPunct="1">
                <a:spcAft>
                  <a:spcPts val="1200"/>
                </a:spcAft>
              </a:pPr>
              <a:r>
                <a:rPr lang="en-US" altLang="en-US" sz="2800" dirty="0"/>
                <a:t>Individual incentives</a:t>
              </a:r>
            </a:p>
          </p:txBody>
        </p:sp>
      </p:grpSp>
      <p:pic>
        <p:nvPicPr>
          <p:cNvPr id="3" name="Picture 2" descr="A picture containing plate, drawing&#10;&#10;Description automatically generated">
            <a:extLst>
              <a:ext uri="{FF2B5EF4-FFF2-40B4-BE49-F238E27FC236}">
                <a16:creationId xmlns:a16="http://schemas.microsoft.com/office/drawing/2014/main" id="{28E15F37-FABC-FA49-8513-78F976FE1F36}"/>
              </a:ext>
            </a:extLst>
          </p:cNvPr>
          <p:cNvPicPr>
            <a:picLocks noChangeAspect="1"/>
          </p:cNvPicPr>
          <p:nvPr/>
        </p:nvPicPr>
        <p:blipFill>
          <a:blip r:embed="rId3"/>
          <a:stretch>
            <a:fillRect/>
          </a:stretch>
        </p:blipFill>
        <p:spPr>
          <a:xfrm>
            <a:off x="4761238" y="1285890"/>
            <a:ext cx="2742942" cy="5445096"/>
          </a:xfrm>
          <a:prstGeom prst="rect">
            <a:avLst/>
          </a:prstGeom>
          <a:effectLst>
            <a:outerShdw blurRad="127000" sx="102000" sy="102000" algn="ctr" rotWithShape="0">
              <a:schemeClr val="accent1">
                <a:lumMod val="60000"/>
                <a:lumOff val="40000"/>
                <a:alpha val="68000"/>
              </a:schemeClr>
            </a:outerShdw>
          </a:effectLst>
        </p:spPr>
      </p:pic>
    </p:spTree>
    <p:extLst>
      <p:ext uri="{BB962C8B-B14F-4D97-AF65-F5344CB8AC3E}">
        <p14:creationId xmlns:p14="http://schemas.microsoft.com/office/powerpoint/2010/main" val="42737131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92F4C2E5-FE4A-AA4A-BD73-BE806C219B1B}"/>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20EC7AF1-C91D-0148-9C4E-5F05E7779FC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Reflections</a:t>
            </a:r>
            <a:endParaRPr lang="en-US" sz="4400" b="1" dirty="0">
              <a:latin typeface="+mn-lt"/>
            </a:endParaRPr>
          </a:p>
        </p:txBody>
      </p:sp>
      <p:grpSp>
        <p:nvGrpSpPr>
          <p:cNvPr id="7" name="Group 6">
            <a:extLst>
              <a:ext uri="{FF2B5EF4-FFF2-40B4-BE49-F238E27FC236}">
                <a16:creationId xmlns:a16="http://schemas.microsoft.com/office/drawing/2014/main" id="{6F3CC10B-BBD5-8341-AB04-ECE5A0015C4D}"/>
              </a:ext>
            </a:extLst>
          </p:cNvPr>
          <p:cNvGrpSpPr/>
          <p:nvPr/>
        </p:nvGrpSpPr>
        <p:grpSpPr>
          <a:xfrm>
            <a:off x="652160" y="1883116"/>
            <a:ext cx="8172014" cy="571003"/>
            <a:chOff x="122423" y="2338930"/>
            <a:chExt cx="3253435" cy="625293"/>
          </a:xfrm>
          <a:solidFill>
            <a:schemeClr val="bg1">
              <a:lumMod val="85000"/>
            </a:schemeClr>
          </a:solidFill>
        </p:grpSpPr>
        <p:sp>
          <p:nvSpPr>
            <p:cNvPr id="10" name="Rounded Rectangle 9">
              <a:extLst>
                <a:ext uri="{FF2B5EF4-FFF2-40B4-BE49-F238E27FC236}">
                  <a16:creationId xmlns:a16="http://schemas.microsoft.com/office/drawing/2014/main" id="{FE28069C-D378-374A-B09A-EAA37F94AA5A}"/>
                </a:ext>
              </a:extLst>
            </p:cNvPr>
            <p:cNvSpPr/>
            <p:nvPr/>
          </p:nvSpPr>
          <p:spPr>
            <a:xfrm>
              <a:off x="122423" y="2338930"/>
              <a:ext cx="3243803" cy="625293"/>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D64E7B0-2D5C-C949-9112-927980D61C97}"/>
                </a:ext>
              </a:extLst>
            </p:cNvPr>
            <p:cNvSpPr txBox="1"/>
            <p:nvPr/>
          </p:nvSpPr>
          <p:spPr>
            <a:xfrm>
              <a:off x="132055" y="2447851"/>
              <a:ext cx="3243803" cy="516372"/>
            </a:xfrm>
            <a:prstGeom prst="rect">
              <a:avLst/>
            </a:prstGeom>
            <a:noFill/>
          </p:spPr>
          <p:txBody>
            <a:bodyPr wrap="square" rtlCol="0">
              <a:spAutoFit/>
            </a:bodyPr>
            <a:lstStyle/>
            <a:p>
              <a:pPr marL="331470" indent="-331470">
                <a:lnSpc>
                  <a:spcPct val="88000"/>
                </a:lnSpc>
              </a:pPr>
              <a:r>
                <a:rPr lang="en-US" altLang="en-US" sz="2800" dirty="0"/>
                <a:t>Why is it important to try your best on the Diagnostic? </a:t>
              </a:r>
            </a:p>
          </p:txBody>
        </p:sp>
      </p:grpSp>
      <p:grpSp>
        <p:nvGrpSpPr>
          <p:cNvPr id="12" name="Group 11">
            <a:extLst>
              <a:ext uri="{FF2B5EF4-FFF2-40B4-BE49-F238E27FC236}">
                <a16:creationId xmlns:a16="http://schemas.microsoft.com/office/drawing/2014/main" id="{7BDACA3F-9825-9B4F-9A60-FD87B802EAA3}"/>
              </a:ext>
            </a:extLst>
          </p:cNvPr>
          <p:cNvGrpSpPr/>
          <p:nvPr/>
        </p:nvGrpSpPr>
        <p:grpSpPr>
          <a:xfrm>
            <a:off x="652160" y="2834703"/>
            <a:ext cx="8147819" cy="934202"/>
            <a:chOff x="122423" y="2338930"/>
            <a:chExt cx="3243803" cy="1023024"/>
          </a:xfrm>
          <a:solidFill>
            <a:schemeClr val="bg1">
              <a:lumMod val="85000"/>
            </a:schemeClr>
          </a:solidFill>
        </p:grpSpPr>
        <p:sp>
          <p:nvSpPr>
            <p:cNvPr id="13" name="Rounded Rectangle 12">
              <a:extLst>
                <a:ext uri="{FF2B5EF4-FFF2-40B4-BE49-F238E27FC236}">
                  <a16:creationId xmlns:a16="http://schemas.microsoft.com/office/drawing/2014/main" id="{F0B61BE2-CDB2-AD4C-9C24-0EF02FB8E739}"/>
                </a:ext>
              </a:extLst>
            </p:cNvPr>
            <p:cNvSpPr/>
            <p:nvPr/>
          </p:nvSpPr>
          <p:spPr>
            <a:xfrm>
              <a:off x="122423" y="2338930"/>
              <a:ext cx="3243803" cy="1023024"/>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655EE8D-EE29-B94B-9A1E-638739F16803}"/>
                </a:ext>
              </a:extLst>
            </p:cNvPr>
            <p:cNvSpPr txBox="1"/>
            <p:nvPr/>
          </p:nvSpPr>
          <p:spPr>
            <a:xfrm>
              <a:off x="132055" y="2399006"/>
              <a:ext cx="3189112" cy="931633"/>
            </a:xfrm>
            <a:prstGeom prst="rect">
              <a:avLst/>
            </a:prstGeom>
            <a:noFill/>
          </p:spPr>
          <p:txBody>
            <a:bodyPr wrap="square" rtlCol="0">
              <a:spAutoFit/>
            </a:bodyPr>
            <a:lstStyle/>
            <a:p>
              <a:pPr>
                <a:lnSpc>
                  <a:spcPct val="88000"/>
                </a:lnSpc>
              </a:pPr>
              <a:r>
                <a:rPr lang="en-US" altLang="en-US" sz="2800" dirty="0"/>
                <a:t>What strategies do you plan to use on your </a:t>
              </a:r>
              <a:br>
                <a:rPr lang="en-US" altLang="en-US" sz="2800" dirty="0"/>
              </a:br>
              <a:r>
                <a:rPr lang="en-US" altLang="en-US" sz="2800" i="1" dirty="0" err="1"/>
                <a:t>i</a:t>
              </a:r>
              <a:r>
                <a:rPr lang="en-US" altLang="en-US" sz="2800" i="1" dirty="0"/>
                <a:t>-Ready Diagnostic</a:t>
              </a:r>
              <a:r>
                <a:rPr lang="en-US" altLang="en-US" sz="2800" dirty="0"/>
                <a:t>?</a:t>
              </a:r>
            </a:p>
          </p:txBody>
        </p:sp>
      </p:grpSp>
      <p:grpSp>
        <p:nvGrpSpPr>
          <p:cNvPr id="15" name="Group 14">
            <a:extLst>
              <a:ext uri="{FF2B5EF4-FFF2-40B4-BE49-F238E27FC236}">
                <a16:creationId xmlns:a16="http://schemas.microsoft.com/office/drawing/2014/main" id="{273F6E21-9E5B-384D-BC38-26E87F1B1793}"/>
              </a:ext>
            </a:extLst>
          </p:cNvPr>
          <p:cNvGrpSpPr/>
          <p:nvPr/>
        </p:nvGrpSpPr>
        <p:grpSpPr>
          <a:xfrm>
            <a:off x="652160" y="4165497"/>
            <a:ext cx="8172014" cy="571003"/>
            <a:chOff x="122423" y="2338930"/>
            <a:chExt cx="3253435" cy="625293"/>
          </a:xfrm>
          <a:solidFill>
            <a:schemeClr val="bg1">
              <a:lumMod val="85000"/>
            </a:schemeClr>
          </a:solidFill>
        </p:grpSpPr>
        <p:sp>
          <p:nvSpPr>
            <p:cNvPr id="16" name="Rounded Rectangle 15">
              <a:extLst>
                <a:ext uri="{FF2B5EF4-FFF2-40B4-BE49-F238E27FC236}">
                  <a16:creationId xmlns:a16="http://schemas.microsoft.com/office/drawing/2014/main" id="{DBC61000-28D2-1940-84A6-DB33E62DE5DD}"/>
                </a:ext>
              </a:extLst>
            </p:cNvPr>
            <p:cNvSpPr/>
            <p:nvPr/>
          </p:nvSpPr>
          <p:spPr>
            <a:xfrm>
              <a:off x="122423" y="2338930"/>
              <a:ext cx="3253435" cy="625293"/>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FADBA03-5105-2843-B141-1802C45A2014}"/>
                </a:ext>
              </a:extLst>
            </p:cNvPr>
            <p:cNvSpPr txBox="1"/>
            <p:nvPr/>
          </p:nvSpPr>
          <p:spPr>
            <a:xfrm>
              <a:off x="132055" y="2447851"/>
              <a:ext cx="2004764" cy="516372"/>
            </a:xfrm>
            <a:prstGeom prst="rect">
              <a:avLst/>
            </a:prstGeom>
            <a:noFill/>
          </p:spPr>
          <p:txBody>
            <a:bodyPr wrap="square" rtlCol="0">
              <a:spAutoFit/>
            </a:bodyPr>
            <a:lstStyle/>
            <a:p>
              <a:pPr marL="331470" indent="-331470">
                <a:lnSpc>
                  <a:spcPct val="88000"/>
                </a:lnSpc>
              </a:pPr>
              <a:r>
                <a:rPr lang="en-US" altLang="en-US" sz="2800" dirty="0"/>
                <a:t>What do you want to remember?</a:t>
              </a:r>
            </a:p>
          </p:txBody>
        </p:sp>
      </p:grpSp>
    </p:spTree>
    <p:extLst>
      <p:ext uri="{BB962C8B-B14F-4D97-AF65-F5344CB8AC3E}">
        <p14:creationId xmlns:p14="http://schemas.microsoft.com/office/powerpoint/2010/main" val="27556191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6389C9E-DCEC-2C41-A1A2-A4D77ABBE311}"/>
              </a:ext>
            </a:extLst>
          </p:cNvPr>
          <p:cNvSpPr txBox="1">
            <a:spLocks/>
          </p:cNvSpPr>
          <p:nvPr/>
        </p:nvSpPr>
        <p:spPr>
          <a:xfrm>
            <a:off x="261005" y="1670349"/>
            <a:ext cx="7886700" cy="1325563"/>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6000" b="1" dirty="0">
                <a:latin typeface="+mn-lt"/>
              </a:rPr>
              <a:t>Embedded Universal Supports</a:t>
            </a:r>
            <a:endParaRPr lang="en-US" sz="6000" dirty="0">
              <a:effectLst>
                <a:glow rad="63500">
                  <a:schemeClr val="accent4">
                    <a:satMod val="175000"/>
                    <a:alpha val="13000"/>
                  </a:schemeClr>
                </a:glow>
              </a:effectLst>
              <a:latin typeface="+mn-lt"/>
            </a:endParaRPr>
          </a:p>
        </p:txBody>
      </p:sp>
      <p:pic>
        <p:nvPicPr>
          <p:cNvPr id="4" name="Picture 3">
            <a:extLst>
              <a:ext uri="{FF2B5EF4-FFF2-40B4-BE49-F238E27FC236}">
                <a16:creationId xmlns:a16="http://schemas.microsoft.com/office/drawing/2014/main" id="{A847498B-F45E-2B47-9F85-55F6ABD76FA9}"/>
              </a:ext>
            </a:extLst>
          </p:cNvPr>
          <p:cNvPicPr>
            <a:picLocks noChangeAspect="1"/>
          </p:cNvPicPr>
          <p:nvPr/>
        </p:nvPicPr>
        <p:blipFill>
          <a:blip r:embed="rId3"/>
          <a:srcRect/>
          <a:stretch/>
        </p:blipFill>
        <p:spPr>
          <a:xfrm>
            <a:off x="380273" y="571356"/>
            <a:ext cx="3039621" cy="667234"/>
          </a:xfrm>
          <a:prstGeom prst="rect">
            <a:avLst/>
          </a:prstGeom>
          <a:effectLst/>
        </p:spPr>
      </p:pic>
      <p:sp>
        <p:nvSpPr>
          <p:cNvPr id="6" name="Title 3">
            <a:extLst>
              <a:ext uri="{FF2B5EF4-FFF2-40B4-BE49-F238E27FC236}">
                <a16:creationId xmlns:a16="http://schemas.microsoft.com/office/drawing/2014/main" id="{BD6CE6C0-66EC-0246-ABC8-CF7BFA55F126}"/>
              </a:ext>
            </a:extLst>
          </p:cNvPr>
          <p:cNvSpPr txBox="1">
            <a:spLocks/>
          </p:cNvSpPr>
          <p:nvPr/>
        </p:nvSpPr>
        <p:spPr>
          <a:xfrm>
            <a:off x="261005" y="3676991"/>
            <a:ext cx="2962962" cy="554377"/>
          </a:xfrm>
          <a:prstGeom prst="rect">
            <a:avLst/>
          </a:prstGeom>
          <a:effectLst>
            <a:glow rad="254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effectLst>
                  <a:glow rad="63500">
                    <a:schemeClr val="accent4">
                      <a:satMod val="175000"/>
                      <a:alpha val="13000"/>
                    </a:schemeClr>
                  </a:glow>
                </a:effectLst>
              </a:rPr>
              <a:t>Grades K–8</a:t>
            </a:r>
          </a:p>
        </p:txBody>
      </p:sp>
      <p:cxnSp>
        <p:nvCxnSpPr>
          <p:cNvPr id="7" name="Straight Connector 6">
            <a:extLst>
              <a:ext uri="{FF2B5EF4-FFF2-40B4-BE49-F238E27FC236}">
                <a16:creationId xmlns:a16="http://schemas.microsoft.com/office/drawing/2014/main" id="{0A1333AF-C035-2F49-90CE-621629EAA4E8}"/>
              </a:ext>
            </a:extLst>
          </p:cNvPr>
          <p:cNvCxnSpPr>
            <a:cxnSpLocks/>
          </p:cNvCxnSpPr>
          <p:nvPr/>
        </p:nvCxnSpPr>
        <p:spPr>
          <a:xfrm>
            <a:off x="354315" y="3487220"/>
            <a:ext cx="3597769" cy="0"/>
          </a:xfrm>
          <a:prstGeom prst="line">
            <a:avLst/>
          </a:prstGeom>
          <a:ln w="22225" cap="rnd">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98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51321F-E19E-164B-AB74-505697CF9AA7}"/>
              </a:ext>
            </a:extLst>
          </p:cNvPr>
          <p:cNvGrpSpPr/>
          <p:nvPr/>
        </p:nvGrpSpPr>
        <p:grpSpPr>
          <a:xfrm>
            <a:off x="793489"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247B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4359A13-F89D-2042-9121-30DB88C5B2E5}"/>
                </a:ext>
              </a:extLst>
            </p:cNvPr>
            <p:cNvPicPr>
              <a:picLocks noChangeAspect="1"/>
            </p:cNvPicPr>
            <p:nvPr/>
          </p:nvPicPr>
          <p:blipFill rotWithShape="1">
            <a:blip r:embed="rId4"/>
            <a:srcRect l="4742"/>
            <a:stretch/>
          </p:blipFill>
          <p:spPr>
            <a:xfrm>
              <a:off x="2112802" y="2773866"/>
              <a:ext cx="5117020" cy="3001563"/>
            </a:xfrm>
            <a:prstGeom prst="rect">
              <a:avLst/>
            </a:prstGeom>
          </p:spPr>
        </p:pic>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Keyboard Navigation</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025089" y="1606032"/>
            <a:ext cx="7093822" cy="1077218"/>
            <a:chOff x="1122254" y="5626961"/>
            <a:chExt cx="6710815"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6710815"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6567196" cy="1077218"/>
            </a:xfrm>
            <a:prstGeom prst="rect">
              <a:avLst/>
            </a:prstGeom>
          </p:spPr>
          <p:txBody>
            <a:bodyPr wrap="square">
              <a:spAutoFit/>
            </a:bodyPr>
            <a:lstStyle/>
            <a:p>
              <a:pPr marL="0" indent="0" fontAlgn="auto">
                <a:buFont typeface="Arial" panose="020B0604020202020204" pitchFamily="34" charset="0"/>
                <a:buNone/>
              </a:pPr>
              <a:r>
                <a:rPr lang="en-US" sz="3200" b="1" dirty="0"/>
                <a:t>How: </a:t>
              </a:r>
              <a:r>
                <a:rPr lang="en-US" sz="3200" dirty="0"/>
                <a:t>Using specific keyboard selections:</a:t>
              </a:r>
            </a:p>
            <a:p>
              <a:pPr fontAlgn="auto"/>
              <a:r>
                <a:rPr lang="en-US" sz="3200" dirty="0"/>
                <a:t>Tab, Shift + Tab, and Enter or Space</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252579" y="3077506"/>
            <a:ext cx="1860223" cy="2123370"/>
            <a:chOff x="82244" y="2297599"/>
            <a:chExt cx="1860223" cy="2325257"/>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82244" y="2297599"/>
              <a:ext cx="1860223" cy="2325257"/>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188786" y="2406203"/>
              <a:ext cx="1644668" cy="2123348"/>
            </a:xfrm>
            <a:prstGeom prst="rect">
              <a:avLst/>
            </a:prstGeom>
            <a:noFill/>
          </p:spPr>
          <p:txBody>
            <a:bodyPr wrap="square" rtlCol="0">
              <a:spAutoFit/>
            </a:bodyPr>
            <a:lstStyle/>
            <a:p>
              <a:r>
                <a:rPr lang="en-US" sz="2400" dirty="0"/>
                <a:t>The </a:t>
              </a:r>
              <a:r>
                <a:rPr lang="en-US" sz="2400" i="1" dirty="0"/>
                <a:t>Tab</a:t>
              </a:r>
              <a:r>
                <a:rPr lang="en-US" sz="2400" dirty="0"/>
                <a:t> key </a:t>
              </a:r>
              <a:br>
                <a:rPr lang="en-US" sz="2400" dirty="0"/>
              </a:br>
              <a:r>
                <a:rPr lang="en-US" sz="2400" dirty="0"/>
                <a:t>will initiate keyboard navigation features.</a:t>
              </a:r>
            </a:p>
          </p:txBody>
        </p:sp>
      </p:grpSp>
      <p:grpSp>
        <p:nvGrpSpPr>
          <p:cNvPr id="34" name="Group 33">
            <a:extLst>
              <a:ext uri="{FF2B5EF4-FFF2-40B4-BE49-F238E27FC236}">
                <a16:creationId xmlns:a16="http://schemas.microsoft.com/office/drawing/2014/main" id="{C680F4BC-5BD6-6844-9F81-11DF7CE90D63}"/>
              </a:ext>
            </a:extLst>
          </p:cNvPr>
          <p:cNvGrpSpPr/>
          <p:nvPr/>
        </p:nvGrpSpPr>
        <p:grpSpPr>
          <a:xfrm>
            <a:off x="257787" y="3070994"/>
            <a:ext cx="1860223" cy="2407498"/>
            <a:chOff x="82244" y="2297599"/>
            <a:chExt cx="1860223" cy="2636400"/>
          </a:xfrm>
          <a:solidFill>
            <a:schemeClr val="bg1">
              <a:lumMod val="85000"/>
            </a:schemeClr>
          </a:solidFill>
        </p:grpSpPr>
        <p:sp>
          <p:nvSpPr>
            <p:cNvPr id="35" name="Rounded Rectangle 34">
              <a:extLst>
                <a:ext uri="{FF2B5EF4-FFF2-40B4-BE49-F238E27FC236}">
                  <a16:creationId xmlns:a16="http://schemas.microsoft.com/office/drawing/2014/main" id="{F9722423-D94D-DD43-880D-85D42DC9EDFD}"/>
                </a:ext>
              </a:extLst>
            </p:cNvPr>
            <p:cNvSpPr/>
            <p:nvPr/>
          </p:nvSpPr>
          <p:spPr>
            <a:xfrm>
              <a:off x="82244" y="2297599"/>
              <a:ext cx="1860223" cy="263640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6654B806-2AE6-904A-BD6F-C35EA809170D}"/>
                </a:ext>
              </a:extLst>
            </p:cNvPr>
            <p:cNvSpPr txBox="1"/>
            <p:nvPr/>
          </p:nvSpPr>
          <p:spPr>
            <a:xfrm>
              <a:off x="188786" y="2406203"/>
              <a:ext cx="1644668" cy="2527796"/>
            </a:xfrm>
            <a:prstGeom prst="rect">
              <a:avLst/>
            </a:prstGeom>
            <a:noFill/>
          </p:spPr>
          <p:txBody>
            <a:bodyPr wrap="square" rtlCol="0">
              <a:spAutoFit/>
            </a:bodyPr>
            <a:lstStyle/>
            <a:p>
              <a:r>
                <a:rPr lang="en-US" sz="2400" dirty="0"/>
                <a:t>A box will appear showing </a:t>
              </a:r>
              <a:br>
                <a:rPr lang="en-US" sz="2400" dirty="0"/>
              </a:br>
              <a:r>
                <a:rPr lang="en-US" sz="2400" dirty="0"/>
                <a:t>where you are on the screen.</a:t>
              </a:r>
            </a:p>
          </p:txBody>
        </p:sp>
      </p:grpSp>
      <p:cxnSp>
        <p:nvCxnSpPr>
          <p:cNvPr id="37" name="Straight Arrow Connector 36">
            <a:extLst>
              <a:ext uri="{FF2B5EF4-FFF2-40B4-BE49-F238E27FC236}">
                <a16:creationId xmlns:a16="http://schemas.microsoft.com/office/drawing/2014/main" id="{57E242B9-7AEF-1848-B057-E1DE0E70D0CA}"/>
              </a:ext>
            </a:extLst>
          </p:cNvPr>
          <p:cNvCxnSpPr>
            <a:cxnSpLocks/>
          </p:cNvCxnSpPr>
          <p:nvPr/>
        </p:nvCxnSpPr>
        <p:spPr>
          <a:xfrm>
            <a:off x="1708149" y="4769319"/>
            <a:ext cx="809306" cy="0"/>
          </a:xfrm>
          <a:prstGeom prst="straightConnector1">
            <a:avLst/>
          </a:prstGeom>
          <a:ln w="177800">
            <a:solidFill>
              <a:srgbClr val="6A388A"/>
            </a:solidFill>
            <a:tailEnd type="triangle"/>
          </a:ln>
          <a:effectLst>
            <a:outerShdw blurRad="635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8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 screen&#10;&#10;Description automatically generated">
            <a:extLst>
              <a:ext uri="{FF2B5EF4-FFF2-40B4-BE49-F238E27FC236}">
                <a16:creationId xmlns:a16="http://schemas.microsoft.com/office/drawing/2014/main" id="{70AE3B33-1E68-8540-8BE7-70772F17B4CE}"/>
              </a:ext>
            </a:extLst>
          </p:cNvPr>
          <p:cNvPicPr>
            <a:picLocks noChangeAspect="1"/>
          </p:cNvPicPr>
          <p:nvPr/>
        </p:nvPicPr>
        <p:blipFill>
          <a:blip r:embed="rId2"/>
          <a:stretch>
            <a:fillRect/>
          </a:stretch>
        </p:blipFill>
        <p:spPr>
          <a:xfrm>
            <a:off x="0" y="1392305"/>
            <a:ext cx="9144000" cy="6858000"/>
          </a:xfrm>
          <a:prstGeom prst="rect">
            <a:avLst/>
          </a:prstGeom>
        </p:spPr>
      </p:pic>
      <p:sp>
        <p:nvSpPr>
          <p:cNvPr id="6" name="Rectangle 1">
            <a:extLst>
              <a:ext uri="{FF2B5EF4-FFF2-40B4-BE49-F238E27FC236}">
                <a16:creationId xmlns:a16="http://schemas.microsoft.com/office/drawing/2014/main" id="{58518212-8351-A24B-BB2A-4D4B497527EA}"/>
              </a:ext>
            </a:extLst>
          </p:cNvPr>
          <p:cNvSpPr>
            <a:spLocks noChangeArrowheads="1"/>
          </p:cNvSpPr>
          <p:nvPr/>
        </p:nvSpPr>
        <p:spPr bwMode="auto">
          <a:xfrm>
            <a:off x="486569" y="1392305"/>
            <a:ext cx="81708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200"/>
              </a:spcAft>
              <a:buFontTx/>
              <a:buNone/>
            </a:pPr>
            <a:r>
              <a:rPr lang="en-US" altLang="en-US" sz="2800" dirty="0"/>
              <a:t>You might see a question that looks like this.</a:t>
            </a:r>
            <a:endParaRPr lang="en-US" altLang="en-US" sz="2800" b="1" dirty="0"/>
          </a:p>
        </p:txBody>
      </p:sp>
      <p:sp>
        <p:nvSpPr>
          <p:cNvPr id="13" name="Rounded Rectangle 12">
            <a:extLst>
              <a:ext uri="{FF2B5EF4-FFF2-40B4-BE49-F238E27FC236}">
                <a16:creationId xmlns:a16="http://schemas.microsoft.com/office/drawing/2014/main" id="{16F2B66F-19F0-8749-8D3D-FFE16C62DB7D}"/>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4EE3FECA-6CE9-A04F-9935-B35E7DB34C1D}"/>
              </a:ext>
            </a:extLst>
          </p:cNvPr>
          <p:cNvSpPr/>
          <p:nvPr/>
        </p:nvSpPr>
        <p:spPr>
          <a:xfrm>
            <a:off x="652160" y="368222"/>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Tree>
    <p:extLst>
      <p:ext uri="{BB962C8B-B14F-4D97-AF65-F5344CB8AC3E}">
        <p14:creationId xmlns:p14="http://schemas.microsoft.com/office/powerpoint/2010/main" val="35779710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A60A2-4DEE-0A44-B260-6BDFFC98637C}"/>
              </a:ext>
            </a:extLst>
          </p:cNvPr>
          <p:cNvGrpSpPr/>
          <p:nvPr/>
        </p:nvGrpSpPr>
        <p:grpSpPr>
          <a:xfrm>
            <a:off x="793489" y="2339397"/>
            <a:ext cx="7557023" cy="4132747"/>
            <a:chOff x="793489" y="2339397"/>
            <a:chExt cx="7557023" cy="4132747"/>
          </a:xfrm>
        </p:grpSpPr>
        <p:grpSp>
          <p:nvGrpSpPr>
            <p:cNvPr id="3" name="Group 2">
              <a:extLst>
                <a:ext uri="{FF2B5EF4-FFF2-40B4-BE49-F238E27FC236}">
                  <a16:creationId xmlns:a16="http://schemas.microsoft.com/office/drawing/2014/main" id="{F451321F-E19E-164B-AB74-505697CF9AA7}"/>
                </a:ext>
              </a:extLst>
            </p:cNvPr>
            <p:cNvGrpSpPr/>
            <p:nvPr/>
          </p:nvGrpSpPr>
          <p:grpSpPr>
            <a:xfrm>
              <a:off x="793489"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49B7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61E704B9-2BC1-9C4C-A713-7F75E3655785}"/>
                </a:ext>
              </a:extLst>
            </p:cNvPr>
            <p:cNvPicPr>
              <a:picLocks noChangeAspect="1"/>
            </p:cNvPicPr>
            <p:nvPr/>
          </p:nvPicPr>
          <p:blipFill rotWithShape="1">
            <a:blip r:embed="rId4"/>
            <a:srcRect t="13307" b="9575"/>
            <a:stretch/>
          </p:blipFill>
          <p:spPr>
            <a:xfrm>
              <a:off x="2139265" y="2898634"/>
              <a:ext cx="5029200" cy="2756263"/>
            </a:xfrm>
            <a:prstGeom prst="rect">
              <a:avLst/>
            </a:prstGeom>
          </p:spPr>
        </p:pic>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Audio Support</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975536" y="1606032"/>
            <a:ext cx="5192929" cy="1077218"/>
            <a:chOff x="1122254" y="5626961"/>
            <a:chExt cx="4912554"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4840744"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4840744" cy="1077218"/>
            </a:xfrm>
            <a:prstGeom prst="rect">
              <a:avLst/>
            </a:prstGeom>
          </p:spPr>
          <p:txBody>
            <a:bodyPr wrap="square">
              <a:spAutoFit/>
            </a:bodyPr>
            <a:lstStyle/>
            <a:p>
              <a:pPr marL="0" indent="0">
                <a:buNone/>
              </a:pPr>
              <a:r>
                <a:rPr lang="en-US" sz="3200" b="1" dirty="0"/>
                <a:t>How: </a:t>
              </a:r>
              <a:r>
                <a:rPr lang="en-US" sz="3200" dirty="0"/>
                <a:t>Using the speaker icon, </a:t>
              </a:r>
              <a:br>
                <a:rPr lang="en-US" sz="3200" dirty="0"/>
              </a:br>
              <a:r>
                <a:rPr lang="en-US" sz="3200" dirty="0"/>
                <a:t>wherever it appears</a:t>
              </a:r>
            </a:p>
          </p:txBody>
        </p:sp>
      </p:grpSp>
      <p:grpSp>
        <p:nvGrpSpPr>
          <p:cNvPr id="12" name="Group 11">
            <a:extLst>
              <a:ext uri="{FF2B5EF4-FFF2-40B4-BE49-F238E27FC236}">
                <a16:creationId xmlns:a16="http://schemas.microsoft.com/office/drawing/2014/main" id="{1D389C18-185D-2F45-85AB-83B329DB559B}"/>
              </a:ext>
            </a:extLst>
          </p:cNvPr>
          <p:cNvGrpSpPr/>
          <p:nvPr/>
        </p:nvGrpSpPr>
        <p:grpSpPr>
          <a:xfrm>
            <a:off x="2493818" y="2964709"/>
            <a:ext cx="3121142" cy="2016359"/>
            <a:chOff x="2493818" y="2964709"/>
            <a:chExt cx="3121142" cy="2016359"/>
          </a:xfrm>
        </p:grpSpPr>
        <p:sp>
          <p:nvSpPr>
            <p:cNvPr id="4" name="Rounded Rectangle 3">
              <a:extLst>
                <a:ext uri="{FF2B5EF4-FFF2-40B4-BE49-F238E27FC236}">
                  <a16:creationId xmlns:a16="http://schemas.microsoft.com/office/drawing/2014/main" id="{FB667B46-9FD6-4246-81B3-FDEE176468A2}"/>
                </a:ext>
              </a:extLst>
            </p:cNvPr>
            <p:cNvSpPr/>
            <p:nvPr/>
          </p:nvSpPr>
          <p:spPr>
            <a:xfrm>
              <a:off x="2493818" y="2964709"/>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37D9D5C-9CD4-5D4D-9EAD-884422BB97E9}"/>
                </a:ext>
              </a:extLst>
            </p:cNvPr>
            <p:cNvSpPr/>
            <p:nvPr/>
          </p:nvSpPr>
          <p:spPr>
            <a:xfrm>
              <a:off x="4655127" y="2964709"/>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468BEE7-E835-2348-A377-C01B5C4B86C9}"/>
                </a:ext>
              </a:extLst>
            </p:cNvPr>
            <p:cNvSpPr/>
            <p:nvPr/>
          </p:nvSpPr>
          <p:spPr>
            <a:xfrm>
              <a:off x="2493818" y="4324404"/>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4FB437D5-8211-7846-90E8-9E45BDD45283}"/>
                </a:ext>
              </a:extLst>
            </p:cNvPr>
            <p:cNvSpPr/>
            <p:nvPr/>
          </p:nvSpPr>
          <p:spPr>
            <a:xfrm>
              <a:off x="2559350"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70955535-0548-484A-9716-31DA87A66C86}"/>
                </a:ext>
              </a:extLst>
            </p:cNvPr>
            <p:cNvSpPr/>
            <p:nvPr/>
          </p:nvSpPr>
          <p:spPr>
            <a:xfrm>
              <a:off x="3928825"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B069B86A-62A7-E14C-8C04-85784D153923}"/>
                </a:ext>
              </a:extLst>
            </p:cNvPr>
            <p:cNvSpPr/>
            <p:nvPr/>
          </p:nvSpPr>
          <p:spPr>
            <a:xfrm>
              <a:off x="5300264"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1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51321F-E19E-164B-AB74-505697CF9AA7}"/>
              </a:ext>
            </a:extLst>
          </p:cNvPr>
          <p:cNvGrpSpPr/>
          <p:nvPr/>
        </p:nvGrpSpPr>
        <p:grpSpPr>
          <a:xfrm>
            <a:off x="892801"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3C7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Closed Captioning</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786708" y="1606032"/>
            <a:ext cx="5570584" cy="1077218"/>
            <a:chOff x="1122254" y="5626961"/>
            <a:chExt cx="5269819"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5269818"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5198009" cy="1077218"/>
            </a:xfrm>
            <a:prstGeom prst="rect">
              <a:avLst/>
            </a:prstGeom>
          </p:spPr>
          <p:txBody>
            <a:bodyPr wrap="square">
              <a:spAutoFit/>
            </a:bodyPr>
            <a:lstStyle/>
            <a:p>
              <a:pPr marL="0" indent="0">
                <a:buNone/>
              </a:pPr>
              <a:r>
                <a:rPr lang="en-US" sz="3200" b="1" dirty="0"/>
                <a:t>How: </a:t>
              </a:r>
              <a:r>
                <a:rPr lang="en-US" sz="3200" dirty="0"/>
                <a:t>Using the CC box in the bottom left corner of the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276329" y="2923131"/>
            <a:ext cx="2161904" cy="1657153"/>
            <a:chOff x="82244" y="2297599"/>
            <a:chExt cx="2161904" cy="1814713"/>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82244" y="2297599"/>
              <a:ext cx="2161904" cy="181121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135514" y="2393411"/>
              <a:ext cx="2055363" cy="1718901"/>
            </a:xfrm>
            <a:prstGeom prst="rect">
              <a:avLst/>
            </a:prstGeom>
            <a:noFill/>
          </p:spPr>
          <p:txBody>
            <a:bodyPr wrap="square" rtlCol="0">
              <a:spAutoFit/>
            </a:bodyPr>
            <a:lstStyle/>
            <a:p>
              <a:r>
                <a:rPr lang="en-US" sz="2400" dirty="0"/>
                <a:t>Clicking the CC box allows you to view the text on screen.</a:t>
              </a:r>
            </a:p>
          </p:txBody>
        </p:sp>
      </p:grpSp>
      <p:pic>
        <p:nvPicPr>
          <p:cNvPr id="18" name="Picture 17">
            <a:extLst>
              <a:ext uri="{FF2B5EF4-FFF2-40B4-BE49-F238E27FC236}">
                <a16:creationId xmlns:a16="http://schemas.microsoft.com/office/drawing/2014/main" id="{14FE0FE2-9708-B346-803E-8E958DF15C44}"/>
              </a:ext>
            </a:extLst>
          </p:cNvPr>
          <p:cNvPicPr>
            <a:picLocks noChangeAspect="1"/>
          </p:cNvPicPr>
          <p:nvPr/>
        </p:nvPicPr>
        <p:blipFill rotWithShape="1">
          <a:blip r:embed="rId4"/>
          <a:srcRect l="17444" r="17268"/>
          <a:stretch/>
        </p:blipFill>
        <p:spPr>
          <a:xfrm>
            <a:off x="2819137" y="2797849"/>
            <a:ext cx="3952892" cy="3044215"/>
          </a:xfrm>
          <a:prstGeom prst="rect">
            <a:avLst/>
          </a:prstGeom>
        </p:spPr>
      </p:pic>
      <p:pic>
        <p:nvPicPr>
          <p:cNvPr id="19" name="Picture 18">
            <a:extLst>
              <a:ext uri="{FF2B5EF4-FFF2-40B4-BE49-F238E27FC236}">
                <a16:creationId xmlns:a16="http://schemas.microsoft.com/office/drawing/2014/main" id="{066365E4-BB1F-7C44-8AB5-7A46E478FD47}"/>
              </a:ext>
            </a:extLst>
          </p:cNvPr>
          <p:cNvPicPr>
            <a:picLocks noChangeAspect="1"/>
          </p:cNvPicPr>
          <p:nvPr/>
        </p:nvPicPr>
        <p:blipFill rotWithShape="1">
          <a:blip r:embed="rId4"/>
          <a:srcRect l="1" t="80472" r="90824" b="3948"/>
          <a:stretch/>
        </p:blipFill>
        <p:spPr>
          <a:xfrm>
            <a:off x="2149410" y="5251969"/>
            <a:ext cx="555506" cy="474274"/>
          </a:xfrm>
          <a:prstGeom prst="rect">
            <a:avLst/>
          </a:prstGeom>
          <a:ln>
            <a:noFill/>
          </a:ln>
        </p:spPr>
      </p:pic>
      <p:cxnSp>
        <p:nvCxnSpPr>
          <p:cNvPr id="37" name="Straight Arrow Connector 36">
            <a:extLst>
              <a:ext uri="{FF2B5EF4-FFF2-40B4-BE49-F238E27FC236}">
                <a16:creationId xmlns:a16="http://schemas.microsoft.com/office/drawing/2014/main" id="{57E242B9-7AEF-1848-B057-E1DE0E70D0CA}"/>
              </a:ext>
            </a:extLst>
          </p:cNvPr>
          <p:cNvCxnSpPr>
            <a:cxnSpLocks/>
          </p:cNvCxnSpPr>
          <p:nvPr/>
        </p:nvCxnSpPr>
        <p:spPr>
          <a:xfrm>
            <a:off x="2424380" y="4191992"/>
            <a:ext cx="0" cy="1119356"/>
          </a:xfrm>
          <a:prstGeom prst="straightConnector1">
            <a:avLst/>
          </a:prstGeom>
          <a:ln w="177800">
            <a:solidFill>
              <a:srgbClr val="6A388A"/>
            </a:solidFill>
            <a:tailEnd type="triangle"/>
          </a:ln>
          <a:effectLst>
            <a:outerShdw blurRad="635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0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E3D5460-7FEF-3D43-832B-63A072F501ED}"/>
              </a:ext>
            </a:extLst>
          </p:cNvPr>
          <p:cNvSpPr/>
          <p:nvPr/>
        </p:nvSpPr>
        <p:spPr>
          <a:xfrm>
            <a:off x="-752356" y="255888"/>
            <a:ext cx="10648709" cy="151951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16E760ED-C97F-384D-9932-D6DC8B4646F6}"/>
              </a:ext>
            </a:extLst>
          </p:cNvPr>
          <p:cNvSpPr/>
          <p:nvPr/>
        </p:nvSpPr>
        <p:spPr>
          <a:xfrm>
            <a:off x="331390" y="255888"/>
            <a:ext cx="8481219" cy="1446550"/>
          </a:xfrm>
          <a:prstGeom prst="rect">
            <a:avLst/>
          </a:prstGeom>
        </p:spPr>
        <p:txBody>
          <a:bodyPr wrap="square">
            <a:spAutoFit/>
          </a:bodyPr>
          <a:lstStyle/>
          <a:p>
            <a:pPr>
              <a:defRPr/>
            </a:pPr>
            <a:r>
              <a:rPr lang="en-US" sz="4400" b="1" dirty="0"/>
              <a:t>Why is the Diagnostic really important now?</a:t>
            </a:r>
          </a:p>
        </p:txBody>
      </p:sp>
      <p:sp>
        <p:nvSpPr>
          <p:cNvPr id="2" name="Rectangle 1">
            <a:extLst>
              <a:ext uri="{FF2B5EF4-FFF2-40B4-BE49-F238E27FC236}">
                <a16:creationId xmlns:a16="http://schemas.microsoft.com/office/drawing/2014/main" id="{844C0416-19CF-D645-AB20-B6C0DA7E51FA}"/>
              </a:ext>
            </a:extLst>
          </p:cNvPr>
          <p:cNvSpPr/>
          <p:nvPr/>
        </p:nvSpPr>
        <p:spPr>
          <a:xfrm>
            <a:off x="331390" y="1842941"/>
            <a:ext cx="9028254" cy="754694"/>
          </a:xfrm>
          <a:prstGeom prst="rect">
            <a:avLst/>
          </a:prstGeom>
        </p:spPr>
        <p:txBody>
          <a:bodyPr wrap="square">
            <a:spAutoFit/>
          </a:bodyPr>
          <a:lstStyle/>
          <a:p>
            <a:pPr eaLnBrk="1" hangingPunct="1">
              <a:lnSpc>
                <a:spcPct val="150000"/>
              </a:lnSpc>
              <a:spcAft>
                <a:spcPts val="0"/>
              </a:spcAft>
            </a:pPr>
            <a:r>
              <a:rPr lang="en-US" sz="3200" b="1" dirty="0"/>
              <a:t>This past spring, you were learning from home. </a:t>
            </a:r>
            <a:endParaRPr lang="en-US" altLang="en-US" sz="3200" b="1" dirty="0"/>
          </a:p>
        </p:txBody>
      </p:sp>
      <p:pic>
        <p:nvPicPr>
          <p:cNvPr id="24" name="Picture 23" descr="A picture containing computer&#10;&#10;Description automatically generated">
            <a:extLst>
              <a:ext uri="{FF2B5EF4-FFF2-40B4-BE49-F238E27FC236}">
                <a16:creationId xmlns:a16="http://schemas.microsoft.com/office/drawing/2014/main" id="{14CE4479-1434-B340-835B-FBF99EB1845C}"/>
              </a:ext>
            </a:extLst>
          </p:cNvPr>
          <p:cNvPicPr>
            <a:picLocks noChangeAspect="1"/>
          </p:cNvPicPr>
          <p:nvPr/>
        </p:nvPicPr>
        <p:blipFill>
          <a:blip r:embed="rId3"/>
          <a:stretch>
            <a:fillRect/>
          </a:stretch>
        </p:blipFill>
        <p:spPr>
          <a:xfrm>
            <a:off x="2823515" y="1903464"/>
            <a:ext cx="7222602" cy="5416952"/>
          </a:xfrm>
          <a:prstGeom prst="rect">
            <a:avLst/>
          </a:prstGeom>
          <a:effectLst>
            <a:outerShdw blurRad="63500" sx="102000" sy="102000" algn="ctr" rotWithShape="0">
              <a:prstClr val="black">
                <a:alpha val="40000"/>
              </a:prstClr>
            </a:outerShdw>
          </a:effectLst>
        </p:spPr>
      </p:pic>
      <p:sp>
        <p:nvSpPr>
          <p:cNvPr id="25" name="Rectangle 24">
            <a:extLst>
              <a:ext uri="{FF2B5EF4-FFF2-40B4-BE49-F238E27FC236}">
                <a16:creationId xmlns:a16="http://schemas.microsoft.com/office/drawing/2014/main" id="{50466AC8-F789-A645-ACA9-3D08663E994C}"/>
              </a:ext>
            </a:extLst>
          </p:cNvPr>
          <p:cNvSpPr/>
          <p:nvPr/>
        </p:nvSpPr>
        <p:spPr>
          <a:xfrm>
            <a:off x="331390" y="3005243"/>
            <a:ext cx="3659933" cy="2308324"/>
          </a:xfrm>
          <a:prstGeom prst="rect">
            <a:avLst/>
          </a:prstGeom>
        </p:spPr>
        <p:txBody>
          <a:bodyPr wrap="square">
            <a:spAutoFit/>
          </a:bodyPr>
          <a:lstStyle/>
          <a:p>
            <a:r>
              <a:rPr lang="en-US" sz="2400" dirty="0"/>
              <a:t>Doing your best on the Diagnostic now will help you and your teacher know what you learned while you were at home and what you are ready to learn. </a:t>
            </a:r>
          </a:p>
        </p:txBody>
      </p:sp>
    </p:spTree>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2.xml><?xml version="1.0" encoding="utf-8"?>
<a:theme xmlns:a="http://schemas.openxmlformats.org/drawingml/2006/main" name="2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5.xml><?xml version="1.0" encoding="utf-8"?>
<a:theme xmlns:a="http://schemas.openxmlformats.org/drawingml/2006/main" name="3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6.xml><?xml version="1.0" encoding="utf-8"?>
<a:theme xmlns:a="http://schemas.openxmlformats.org/drawingml/2006/main" name="4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7.xml><?xml version="1.0" encoding="utf-8"?>
<a:theme xmlns:a="http://schemas.openxmlformats.org/drawingml/2006/main" name="5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8.xml><?xml version="1.0" encoding="utf-8"?>
<a:theme xmlns:a="http://schemas.openxmlformats.org/drawingml/2006/main" name="6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22828</TotalTime>
  <Words>3013</Words>
  <Application>Microsoft Macintosh PowerPoint</Application>
  <PresentationFormat>On-screen Show (4:3)</PresentationFormat>
  <Paragraphs>412</Paragraphs>
  <Slides>81</Slides>
  <Notes>71</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81</vt:i4>
      </vt:variant>
    </vt:vector>
  </HeadingPairs>
  <TitlesOfParts>
    <vt:vector size="93" baseType="lpstr">
      <vt:lpstr>.AppleSystemUIFont</vt:lpstr>
      <vt:lpstr>Arial</vt:lpstr>
      <vt:lpstr>Calibri</vt:lpstr>
      <vt:lpstr>Calibri Light</vt:lpstr>
      <vt:lpstr>1_Office Theme</vt:lpstr>
      <vt:lpstr>2_Office Theme</vt:lpstr>
      <vt:lpstr>Custom Design</vt:lpstr>
      <vt:lpstr>7_Office Theme</vt:lpstr>
      <vt:lpstr>3_Office Theme</vt:lpstr>
      <vt:lpstr>4_Office Theme</vt:lpstr>
      <vt:lpstr>5_Office Theme</vt:lpstr>
      <vt:lpstr>6_Office Theme</vt:lpstr>
      <vt:lpstr>Preparing Students  for the Diagnostic</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Rock It!</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Rock It!</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Ready to Take the Diagnostic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Curriculum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Blinn</dc:creator>
  <cp:lastModifiedBy>Kelly Ferriman</cp:lastModifiedBy>
  <cp:revision>1085</cp:revision>
  <dcterms:created xsi:type="dcterms:W3CDTF">2016-11-16T18:50:32Z</dcterms:created>
  <dcterms:modified xsi:type="dcterms:W3CDTF">2020-08-24T18:37:07Z</dcterms:modified>
</cp:coreProperties>
</file>